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5" r:id="rId2"/>
    <p:sldId id="261" r:id="rId3"/>
    <p:sldId id="287" r:id="rId4"/>
    <p:sldId id="316" r:id="rId5"/>
    <p:sldId id="330" r:id="rId6"/>
    <p:sldId id="317" r:id="rId7"/>
    <p:sldId id="328" r:id="rId8"/>
    <p:sldId id="318" r:id="rId9"/>
    <p:sldId id="319" r:id="rId10"/>
    <p:sldId id="320" r:id="rId11"/>
    <p:sldId id="326" r:id="rId12"/>
    <p:sldId id="331" r:id="rId13"/>
    <p:sldId id="332" r:id="rId14"/>
    <p:sldId id="334" r:id="rId15"/>
    <p:sldId id="327" r:id="rId16"/>
    <p:sldId id="333" r:id="rId17"/>
    <p:sldId id="329" r:id="rId18"/>
    <p:sldId id="324" r:id="rId19"/>
    <p:sldId id="321" r:id="rId20"/>
    <p:sldId id="325" r:id="rId21"/>
    <p:sldId id="335" r:id="rId2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8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351CD"/>
    <a:srgbClr val="262626"/>
    <a:srgbClr val="583A20"/>
    <a:srgbClr val="D71F27"/>
    <a:srgbClr val="E68C2A"/>
    <a:srgbClr val="EFCD30"/>
    <a:srgbClr val="98BF4E"/>
    <a:srgbClr val="60B56C"/>
    <a:srgbClr val="27A9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5" autoAdjust="0"/>
    <p:restoredTop sz="94799" autoAdjust="0"/>
  </p:normalViewPr>
  <p:slideViewPr>
    <p:cSldViewPr snapToGrid="0" showGuides="1">
      <p:cViewPr varScale="1">
        <p:scale>
          <a:sx n="84" d="100"/>
          <a:sy n="84" d="100"/>
        </p:scale>
        <p:origin x="-936" y="-90"/>
      </p:cViewPr>
      <p:guideLst>
        <p:guide orient="horz" pos="1480"/>
        <p:guide pos="3863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6AFAC-726C-4414-AF76-4652FC8BE321}" type="datetimeFigureOut">
              <a:rPr lang="id-ID" smtClean="0"/>
              <a:pPr/>
              <a:t>18/04/2024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4F299-B92C-46F6-A39C-FCC11F2CAAD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04883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sz="100" dirty="0"/>
          </a:p>
          <a:p>
            <a:endParaRPr lang="id-ID" sz="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4F299-B92C-46F6-A39C-FCC11F2CAAD4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25352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5859463" y="6252052"/>
            <a:ext cx="465137" cy="605948"/>
            <a:chOff x="5859463" y="6252052"/>
            <a:chExt cx="465137" cy="605948"/>
          </a:xfrm>
        </p:grpSpPr>
        <p:sp>
          <p:nvSpPr>
            <p:cNvPr id="4" name="Rectangle 3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5" name="TextBox 4"/>
          <p:cNvSpPr txBox="1"/>
          <p:nvPr userDrawn="1"/>
        </p:nvSpPr>
        <p:spPr>
          <a:xfrm>
            <a:off x="5811838" y="643450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733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18698"/>
            <a:ext cx="12192000" cy="30537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7495721" y="2156511"/>
            <a:ext cx="3180502" cy="17665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5804239" y="3143250"/>
            <a:ext cx="2502695" cy="1566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859463" y="6252052"/>
            <a:ext cx="465137" cy="605948"/>
            <a:chOff x="5859463" y="6252052"/>
            <a:chExt cx="465137" cy="605948"/>
          </a:xfrm>
        </p:grpSpPr>
        <p:sp>
          <p:nvSpPr>
            <p:cNvPr id="13" name="Rectangle 12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5811838" y="643450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064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2104373"/>
            <a:ext cx="3036093" cy="291856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3036094" y="2104373"/>
            <a:ext cx="3064669" cy="291856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6100763" y="2104373"/>
            <a:ext cx="3064670" cy="291856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9165433" y="2104373"/>
            <a:ext cx="3026568" cy="291856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0" y="1854200"/>
            <a:ext cx="3036094" cy="2501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 userDrawn="1"/>
        </p:nvSpPr>
        <p:spPr>
          <a:xfrm>
            <a:off x="3031330" y="1854200"/>
            <a:ext cx="3069432" cy="2501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/>
          <p:cNvSpPr/>
          <p:nvPr userDrawn="1"/>
        </p:nvSpPr>
        <p:spPr>
          <a:xfrm>
            <a:off x="6095999" y="1854200"/>
            <a:ext cx="3064670" cy="2501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 userDrawn="1"/>
        </p:nvSpPr>
        <p:spPr>
          <a:xfrm>
            <a:off x="9160667" y="1854200"/>
            <a:ext cx="3036097" cy="250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859463" y="6252052"/>
            <a:ext cx="465137" cy="605948"/>
            <a:chOff x="5859463" y="6252052"/>
            <a:chExt cx="465137" cy="60594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5811838" y="643450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849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/>
      <p:bldP spid="9" grpId="0"/>
      <p:bldP spid="10" grpId="0"/>
      <p:bldP spid="2" grpId="0" animBg="1"/>
      <p:bldP spid="12" grpId="0" animBg="1"/>
      <p:bldP spid="13" grpId="0" animBg="1"/>
      <p:bldP spid="14" grpId="0" animBg="1"/>
      <p:bldP spid="1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44958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4495800" y="5715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60960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44"/>
          </p:nvPr>
        </p:nvSpPr>
        <p:spPr>
          <a:xfrm>
            <a:off x="6096000" y="5715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45"/>
          </p:nvPr>
        </p:nvSpPr>
        <p:spPr>
          <a:xfrm>
            <a:off x="76962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47"/>
          </p:nvPr>
        </p:nvSpPr>
        <p:spPr>
          <a:xfrm>
            <a:off x="7696200" y="2286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49"/>
          </p:nvPr>
        </p:nvSpPr>
        <p:spPr>
          <a:xfrm>
            <a:off x="7696200" y="4572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50"/>
          </p:nvPr>
        </p:nvSpPr>
        <p:spPr>
          <a:xfrm>
            <a:off x="7696200" y="5715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51"/>
          </p:nvPr>
        </p:nvSpPr>
        <p:spPr>
          <a:xfrm>
            <a:off x="92964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52"/>
          </p:nvPr>
        </p:nvSpPr>
        <p:spPr>
          <a:xfrm>
            <a:off x="9296400" y="1143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53"/>
          </p:nvPr>
        </p:nvSpPr>
        <p:spPr>
          <a:xfrm>
            <a:off x="9296400" y="2286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54"/>
          </p:nvPr>
        </p:nvSpPr>
        <p:spPr>
          <a:xfrm>
            <a:off x="9296400" y="3429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55"/>
          </p:nvPr>
        </p:nvSpPr>
        <p:spPr>
          <a:xfrm>
            <a:off x="9296400" y="4572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56"/>
          </p:nvPr>
        </p:nvSpPr>
        <p:spPr>
          <a:xfrm>
            <a:off x="9296400" y="5715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57"/>
          </p:nvPr>
        </p:nvSpPr>
        <p:spPr>
          <a:xfrm>
            <a:off x="12954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58"/>
          </p:nvPr>
        </p:nvSpPr>
        <p:spPr>
          <a:xfrm>
            <a:off x="1295400" y="1143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59"/>
          </p:nvPr>
        </p:nvSpPr>
        <p:spPr>
          <a:xfrm>
            <a:off x="1295400" y="2286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60"/>
          </p:nvPr>
        </p:nvSpPr>
        <p:spPr>
          <a:xfrm>
            <a:off x="1295400" y="3429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61"/>
          </p:nvPr>
        </p:nvSpPr>
        <p:spPr>
          <a:xfrm>
            <a:off x="1295400" y="4572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62"/>
          </p:nvPr>
        </p:nvSpPr>
        <p:spPr>
          <a:xfrm>
            <a:off x="1295400" y="5715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63"/>
          </p:nvPr>
        </p:nvSpPr>
        <p:spPr>
          <a:xfrm>
            <a:off x="28956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64"/>
          </p:nvPr>
        </p:nvSpPr>
        <p:spPr>
          <a:xfrm>
            <a:off x="2895600" y="1143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66"/>
          </p:nvPr>
        </p:nvSpPr>
        <p:spPr>
          <a:xfrm>
            <a:off x="2895600" y="3429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43" name="Picture Placeholder 7"/>
          <p:cNvSpPr>
            <a:spLocks noGrp="1"/>
          </p:cNvSpPr>
          <p:nvPr>
            <p:ph type="pic" sz="quarter" idx="68"/>
          </p:nvPr>
        </p:nvSpPr>
        <p:spPr>
          <a:xfrm>
            <a:off x="2895600" y="5715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69"/>
          </p:nvPr>
        </p:nvSpPr>
        <p:spPr>
          <a:xfrm>
            <a:off x="0" y="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70"/>
          </p:nvPr>
        </p:nvSpPr>
        <p:spPr>
          <a:xfrm>
            <a:off x="0" y="1143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71"/>
          </p:nvPr>
        </p:nvSpPr>
        <p:spPr>
          <a:xfrm>
            <a:off x="0" y="2286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72"/>
          </p:nvPr>
        </p:nvSpPr>
        <p:spPr>
          <a:xfrm>
            <a:off x="0" y="3429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73"/>
          </p:nvPr>
        </p:nvSpPr>
        <p:spPr>
          <a:xfrm>
            <a:off x="0" y="4572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74"/>
          </p:nvPr>
        </p:nvSpPr>
        <p:spPr>
          <a:xfrm>
            <a:off x="0" y="5715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56" name="Picture Placeholder 7"/>
          <p:cNvSpPr>
            <a:spLocks noGrp="1"/>
          </p:cNvSpPr>
          <p:nvPr>
            <p:ph type="pic" sz="quarter" idx="75"/>
          </p:nvPr>
        </p:nvSpPr>
        <p:spPr>
          <a:xfrm>
            <a:off x="10896600" y="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57" name="Picture Placeholder 7"/>
          <p:cNvSpPr>
            <a:spLocks noGrp="1"/>
          </p:cNvSpPr>
          <p:nvPr>
            <p:ph type="pic" sz="quarter" idx="76"/>
          </p:nvPr>
        </p:nvSpPr>
        <p:spPr>
          <a:xfrm>
            <a:off x="10896600" y="1143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58" name="Picture Placeholder 7"/>
          <p:cNvSpPr>
            <a:spLocks noGrp="1"/>
          </p:cNvSpPr>
          <p:nvPr>
            <p:ph type="pic" sz="quarter" idx="77"/>
          </p:nvPr>
        </p:nvSpPr>
        <p:spPr>
          <a:xfrm>
            <a:off x="10896600" y="2286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59" name="Picture Placeholder 7"/>
          <p:cNvSpPr>
            <a:spLocks noGrp="1"/>
          </p:cNvSpPr>
          <p:nvPr>
            <p:ph type="pic" sz="quarter" idx="78"/>
          </p:nvPr>
        </p:nvSpPr>
        <p:spPr>
          <a:xfrm>
            <a:off x="10896600" y="3429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60" name="Picture Placeholder 7"/>
          <p:cNvSpPr>
            <a:spLocks noGrp="1"/>
          </p:cNvSpPr>
          <p:nvPr>
            <p:ph type="pic" sz="quarter" idx="79"/>
          </p:nvPr>
        </p:nvSpPr>
        <p:spPr>
          <a:xfrm>
            <a:off x="10896600" y="4572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61" name="Picture Placeholder 7"/>
          <p:cNvSpPr>
            <a:spLocks noGrp="1"/>
          </p:cNvSpPr>
          <p:nvPr>
            <p:ph type="pic" sz="quarter" idx="80"/>
          </p:nvPr>
        </p:nvSpPr>
        <p:spPr>
          <a:xfrm>
            <a:off x="10896600" y="5715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62" name="Rectangle 61"/>
          <p:cNvSpPr/>
          <p:nvPr userDrawn="1"/>
        </p:nvSpPr>
        <p:spPr>
          <a:xfrm>
            <a:off x="4495800" y="1143000"/>
            <a:ext cx="4800600" cy="1143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alpha val="88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Rectangle 62"/>
          <p:cNvSpPr/>
          <p:nvPr userDrawn="1"/>
        </p:nvSpPr>
        <p:spPr>
          <a:xfrm>
            <a:off x="2895600" y="2286000"/>
            <a:ext cx="4800600" cy="1143000"/>
          </a:xfrm>
          <a:prstGeom prst="rect">
            <a:avLst/>
          </a:prstGeom>
          <a:gradFill>
            <a:gsLst>
              <a:gs pos="100000">
                <a:schemeClr val="accent3">
                  <a:lumMod val="75000"/>
                  <a:alpha val="89000"/>
                </a:schemeClr>
              </a:gs>
              <a:gs pos="0">
                <a:schemeClr val="accent3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Rectangle 63"/>
          <p:cNvSpPr/>
          <p:nvPr userDrawn="1"/>
        </p:nvSpPr>
        <p:spPr>
          <a:xfrm>
            <a:off x="4495800" y="3429000"/>
            <a:ext cx="4800600" cy="1143000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  <a:alpha val="98000"/>
                </a:schemeClr>
              </a:gs>
              <a:gs pos="100000">
                <a:schemeClr val="accent4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Rectangle 64"/>
          <p:cNvSpPr/>
          <p:nvPr userDrawn="1"/>
        </p:nvSpPr>
        <p:spPr>
          <a:xfrm>
            <a:off x="2895600" y="4572000"/>
            <a:ext cx="4800600" cy="1143000"/>
          </a:xfrm>
          <a:prstGeom prst="rect">
            <a:avLst/>
          </a:prstGeom>
          <a:gradFill>
            <a:gsLst>
              <a:gs pos="100000">
                <a:schemeClr val="accent6">
                  <a:lumMod val="75000"/>
                  <a:alpha val="93000"/>
                </a:schemeClr>
              </a:gs>
              <a:gs pos="0">
                <a:schemeClr val="accent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19838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9" grpId="0"/>
      <p:bldP spid="20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6" grpId="0"/>
      <p:bldP spid="57" grpId="0"/>
      <p:bldP spid="58" grpId="0"/>
      <p:bldP spid="59" grpId="0"/>
      <p:bldP spid="60" grpId="0"/>
      <p:bldP spid="61" grpId="0"/>
      <p:bldP spid="62" grpId="0" animBg="1"/>
      <p:bldP spid="63" grpId="0" animBg="1"/>
      <p:bldP spid="64" grpId="0" animBg="1"/>
      <p:bldP spid="65" grpId="0" animBg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694703" y="1975468"/>
            <a:ext cx="2531097" cy="217924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314700" y="1975468"/>
            <a:ext cx="3851414" cy="217924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694703" y="4204985"/>
            <a:ext cx="2099297" cy="175131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6"/>
          </p:nvPr>
        </p:nvSpPr>
        <p:spPr>
          <a:xfrm>
            <a:off x="2882900" y="4204985"/>
            <a:ext cx="2099297" cy="175131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37"/>
          </p:nvPr>
        </p:nvSpPr>
        <p:spPr>
          <a:xfrm>
            <a:off x="5066817" y="4189340"/>
            <a:ext cx="2099297" cy="175131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859463" y="6252052"/>
            <a:ext cx="465137" cy="605948"/>
            <a:chOff x="5859463" y="6252052"/>
            <a:chExt cx="465137" cy="605948"/>
          </a:xfrm>
        </p:grpSpPr>
        <p:sp>
          <p:nvSpPr>
            <p:cNvPr id="13" name="Rectangle 12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5811838" y="643450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854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/>
      <p:bldP spid="9" grpId="0"/>
      <p:bldP spid="10" grpId="0"/>
      <p:bldP spid="11" grpId="0"/>
      <p:bldP spid="1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464457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961570" y="1327768"/>
            <a:ext cx="3940629" cy="217924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859463" y="6252052"/>
            <a:ext cx="465137" cy="605948"/>
            <a:chOff x="5859463" y="6252052"/>
            <a:chExt cx="465137" cy="60594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5811838" y="643450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320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0" y="0"/>
            <a:ext cx="6477000" cy="6858000"/>
          </a:xfrm>
          <a:custGeom>
            <a:avLst/>
            <a:gdLst>
              <a:gd name="connsiteX0" fmla="*/ 0 w 6477000"/>
              <a:gd name="connsiteY0" fmla="*/ 0 h 6858000"/>
              <a:gd name="connsiteX1" fmla="*/ 6096000 w 6477000"/>
              <a:gd name="connsiteY1" fmla="*/ 0 h 6858000"/>
              <a:gd name="connsiteX2" fmla="*/ 6096000 w 6477000"/>
              <a:gd name="connsiteY2" fmla="*/ 3191282 h 6858000"/>
              <a:gd name="connsiteX3" fmla="*/ 6477000 w 6477000"/>
              <a:gd name="connsiteY3" fmla="*/ 3429000 h 6858000"/>
              <a:gd name="connsiteX4" fmla="*/ 6096000 w 6477000"/>
              <a:gd name="connsiteY4" fmla="*/ 3666718 h 6858000"/>
              <a:gd name="connsiteX5" fmla="*/ 6096000 w 6477000"/>
              <a:gd name="connsiteY5" fmla="*/ 6858000 h 6858000"/>
              <a:gd name="connsiteX6" fmla="*/ 0 w 6477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7000" h="6858000">
                <a:moveTo>
                  <a:pt x="0" y="0"/>
                </a:moveTo>
                <a:lnTo>
                  <a:pt x="6096000" y="0"/>
                </a:lnTo>
                <a:lnTo>
                  <a:pt x="6096000" y="3191282"/>
                </a:lnTo>
                <a:lnTo>
                  <a:pt x="6477000" y="3429000"/>
                </a:lnTo>
                <a:lnTo>
                  <a:pt x="6096000" y="366671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970515" y="1367064"/>
            <a:ext cx="2158276" cy="2158276"/>
          </a:xfrm>
          <a:prstGeom prst="ellipse">
            <a:avLst/>
          </a:prstGeom>
          <a:ln w="76200">
            <a:solidFill>
              <a:schemeClr val="bg1"/>
            </a:solidFill>
          </a:ln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5859463" y="6252052"/>
            <a:ext cx="465137" cy="605948"/>
            <a:chOff x="5859463" y="6252052"/>
            <a:chExt cx="465137" cy="605948"/>
          </a:xfrm>
        </p:grpSpPr>
        <p:sp>
          <p:nvSpPr>
            <p:cNvPr id="10" name="Rectangle 9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Isosceles Triangle 10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5811838" y="643450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128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9380398" y="1859828"/>
            <a:ext cx="2247900" cy="22479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Oval 13"/>
          <p:cNvSpPr/>
          <p:nvPr userDrawn="1"/>
        </p:nvSpPr>
        <p:spPr>
          <a:xfrm>
            <a:off x="6440418" y="1859828"/>
            <a:ext cx="2247900" cy="22479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/>
          <p:cNvSpPr/>
          <p:nvPr userDrawn="1"/>
        </p:nvSpPr>
        <p:spPr>
          <a:xfrm>
            <a:off x="3733696" y="1859828"/>
            <a:ext cx="2247900" cy="22479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Oval 1"/>
          <p:cNvSpPr/>
          <p:nvPr userDrawn="1"/>
        </p:nvSpPr>
        <p:spPr>
          <a:xfrm>
            <a:off x="793716" y="1859828"/>
            <a:ext cx="2247900" cy="22479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694703" y="2053864"/>
            <a:ext cx="2160000" cy="2160000"/>
          </a:xfrm>
          <a:prstGeom prst="ellipse">
            <a:avLst/>
          </a:prstGeom>
          <a:ln w="57150">
            <a:solidFill>
              <a:schemeClr val="accent1"/>
            </a:solidFill>
          </a:ln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651838" y="2059950"/>
            <a:ext cx="2160000" cy="2160000"/>
          </a:xfrm>
          <a:prstGeom prst="ellipse">
            <a:avLst/>
          </a:prstGeom>
          <a:ln w="57150">
            <a:solidFill>
              <a:schemeClr val="accent3"/>
            </a:solidFill>
          </a:ln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6380163" y="2053864"/>
            <a:ext cx="2160000" cy="2160000"/>
          </a:xfrm>
          <a:prstGeom prst="ellipse">
            <a:avLst/>
          </a:prstGeom>
          <a:ln w="57150">
            <a:solidFill>
              <a:schemeClr val="accent4"/>
            </a:solidFill>
          </a:ln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6"/>
          </p:nvPr>
        </p:nvSpPr>
        <p:spPr>
          <a:xfrm>
            <a:off x="9337298" y="2059950"/>
            <a:ext cx="2160000" cy="2160000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txBody>
          <a:bodyPr/>
          <a:lstStyle>
            <a:lvl1pPr>
              <a:defRPr sz="1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endParaRPr lang="id-ID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859463" y="6252052"/>
            <a:ext cx="465137" cy="605948"/>
            <a:chOff x="5859463" y="6252052"/>
            <a:chExt cx="465137" cy="60594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5811838" y="643450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631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  <p:bldP spid="2" grpId="0" animBg="1"/>
      <p:bldP spid="6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 animBg="1"/>
      <p:bldP spid="9" grpId="0" animBg="1"/>
      <p:bldP spid="10" grpId="0" animBg="1"/>
      <p:bldP spid="1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5222196" y="2305050"/>
            <a:ext cx="1779854" cy="293082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59463" y="6252052"/>
            <a:ext cx="465137" cy="605948"/>
            <a:chOff x="5859463" y="6252052"/>
            <a:chExt cx="465137" cy="605948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5811838" y="643450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169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0" y="1680250"/>
            <a:ext cx="2348960" cy="228108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37"/>
          </p:nvPr>
        </p:nvSpPr>
        <p:spPr>
          <a:xfrm>
            <a:off x="9703214" y="1680250"/>
            <a:ext cx="2488785" cy="228108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7277685" y="3984998"/>
            <a:ext cx="2425531" cy="228108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0" y="3961331"/>
            <a:ext cx="2348955" cy="2290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Rectangle 28"/>
          <p:cNvSpPr/>
          <p:nvPr userDrawn="1"/>
        </p:nvSpPr>
        <p:spPr>
          <a:xfrm>
            <a:off x="2348959" y="1680249"/>
            <a:ext cx="2425529" cy="23047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Rectangle 32"/>
          <p:cNvSpPr/>
          <p:nvPr userDrawn="1"/>
        </p:nvSpPr>
        <p:spPr>
          <a:xfrm>
            <a:off x="4774484" y="3967968"/>
            <a:ext cx="2503197" cy="22907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Rectangle 33"/>
          <p:cNvSpPr/>
          <p:nvPr userDrawn="1"/>
        </p:nvSpPr>
        <p:spPr>
          <a:xfrm>
            <a:off x="7277685" y="1680249"/>
            <a:ext cx="2425529" cy="23047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Rectangle 34"/>
          <p:cNvSpPr/>
          <p:nvPr userDrawn="1"/>
        </p:nvSpPr>
        <p:spPr>
          <a:xfrm>
            <a:off x="9703211" y="3967968"/>
            <a:ext cx="2488789" cy="22840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Rectangle 35"/>
          <p:cNvSpPr/>
          <p:nvPr userDrawn="1"/>
        </p:nvSpPr>
        <p:spPr>
          <a:xfrm>
            <a:off x="4774480" y="1680249"/>
            <a:ext cx="2503201" cy="2304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Rectangle 36"/>
          <p:cNvSpPr/>
          <p:nvPr userDrawn="1"/>
        </p:nvSpPr>
        <p:spPr>
          <a:xfrm>
            <a:off x="2348956" y="3977984"/>
            <a:ext cx="2425520" cy="22740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5859463" y="6252052"/>
            <a:ext cx="465137" cy="605948"/>
            <a:chOff x="5859463" y="6252052"/>
            <a:chExt cx="465137" cy="605948"/>
          </a:xfrm>
        </p:grpSpPr>
        <p:sp>
          <p:nvSpPr>
            <p:cNvPr id="23" name="Rectangle 22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Isosceles Triangle 23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5" name="TextBox 24"/>
          <p:cNvSpPr txBox="1"/>
          <p:nvPr userDrawn="1"/>
        </p:nvSpPr>
        <p:spPr>
          <a:xfrm>
            <a:off x="5811838" y="643450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250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16" grpId="0"/>
      <p:bldP spid="28" grpId="0"/>
      <p:bldP spid="2" grpId="0" animBg="1"/>
      <p:bldP spid="29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25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4860131" y="0"/>
            <a:ext cx="2471738" cy="229524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37"/>
          </p:nvPr>
        </p:nvSpPr>
        <p:spPr>
          <a:xfrm>
            <a:off x="4860131" y="4569540"/>
            <a:ext cx="2471738" cy="22884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2469356" y="2288459"/>
            <a:ext cx="2390775" cy="228108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1" y="-1"/>
            <a:ext cx="2469356" cy="230095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1" y="4569540"/>
            <a:ext cx="2469356" cy="22884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44"/>
          </p:nvPr>
        </p:nvSpPr>
        <p:spPr>
          <a:xfrm>
            <a:off x="9801225" y="0"/>
            <a:ext cx="2390775" cy="229809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46"/>
          </p:nvPr>
        </p:nvSpPr>
        <p:spPr>
          <a:xfrm>
            <a:off x="9801225" y="4572095"/>
            <a:ext cx="2390775" cy="229328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48"/>
          </p:nvPr>
        </p:nvSpPr>
        <p:spPr>
          <a:xfrm>
            <a:off x="7331870" y="2295836"/>
            <a:ext cx="2469356" cy="228108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-2383" y="2295244"/>
            <a:ext cx="2471738" cy="22791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Rectangle 29"/>
          <p:cNvSpPr/>
          <p:nvPr userDrawn="1"/>
        </p:nvSpPr>
        <p:spPr>
          <a:xfrm>
            <a:off x="2468164" y="1"/>
            <a:ext cx="2391965" cy="22958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Rectangle 30"/>
          <p:cNvSpPr/>
          <p:nvPr userDrawn="1"/>
        </p:nvSpPr>
        <p:spPr>
          <a:xfrm>
            <a:off x="2468164" y="4564426"/>
            <a:ext cx="2391965" cy="23054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Rectangle 31"/>
          <p:cNvSpPr/>
          <p:nvPr userDrawn="1"/>
        </p:nvSpPr>
        <p:spPr>
          <a:xfrm>
            <a:off x="7330678" y="-4820"/>
            <a:ext cx="2470545" cy="23003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Rectangle 32"/>
          <p:cNvSpPr/>
          <p:nvPr userDrawn="1"/>
        </p:nvSpPr>
        <p:spPr>
          <a:xfrm>
            <a:off x="7330678" y="4572391"/>
            <a:ext cx="2470545" cy="2302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Rectangle 33"/>
          <p:cNvSpPr/>
          <p:nvPr userDrawn="1"/>
        </p:nvSpPr>
        <p:spPr>
          <a:xfrm>
            <a:off x="9801223" y="2298391"/>
            <a:ext cx="2390777" cy="22737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Rectangle 34"/>
          <p:cNvSpPr/>
          <p:nvPr userDrawn="1"/>
        </p:nvSpPr>
        <p:spPr>
          <a:xfrm>
            <a:off x="4860131" y="2295540"/>
            <a:ext cx="2471738" cy="22810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51212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8" grpId="0"/>
      <p:bldP spid="20" grpId="0"/>
      <p:bldP spid="22" grpId="0"/>
      <p:bldP spid="23" grpId="0"/>
      <p:bldP spid="25" grpId="0"/>
      <p:bldP spid="27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3671095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42304" y="615600"/>
            <a:ext cx="6747496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542303" y="1295399"/>
            <a:ext cx="6747496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859463" y="6252052"/>
            <a:ext cx="465137" cy="605948"/>
            <a:chOff x="5859463" y="6252052"/>
            <a:chExt cx="465137" cy="605948"/>
          </a:xfrm>
        </p:grpSpPr>
        <p:sp>
          <p:nvSpPr>
            <p:cNvPr id="8" name="Rectangle 7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5811838" y="643450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39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80763" y="6252052"/>
            <a:ext cx="465137" cy="605948"/>
            <a:chOff x="5859463" y="6252052"/>
            <a:chExt cx="465137" cy="605948"/>
          </a:xfrm>
        </p:grpSpPr>
        <p:sp>
          <p:nvSpPr>
            <p:cNvPr id="8" name="Rectangle 7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11133138" y="643450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9519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683000"/>
            <a:ext cx="12192000" cy="317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4771346" y="2179572"/>
            <a:ext cx="2562904" cy="340207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5859463" y="6252052"/>
            <a:ext cx="465137" cy="605948"/>
            <a:chOff x="5859463" y="6252052"/>
            <a:chExt cx="465137" cy="605948"/>
          </a:xfrm>
        </p:grpSpPr>
        <p:sp>
          <p:nvSpPr>
            <p:cNvPr id="10" name="Rectangle 9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Isosceles Triangle 10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5811838" y="643450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accent1"/>
                </a:solidFill>
              </a:rPr>
              <a:pPr algn="ctr"/>
              <a:t>‹#›</a:t>
            </a:fld>
            <a:endParaRPr lang="id-ID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780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898404" y="615600"/>
            <a:ext cx="6747496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4898403" y="1295399"/>
            <a:ext cx="6747496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859463" y="6252052"/>
            <a:ext cx="465137" cy="605948"/>
            <a:chOff x="5859463" y="6252052"/>
            <a:chExt cx="465137" cy="605948"/>
          </a:xfrm>
        </p:grpSpPr>
        <p:sp>
          <p:nvSpPr>
            <p:cNvPr id="8" name="Rectangle 7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5811838" y="643450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801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8759146" y="1925572"/>
            <a:ext cx="2160000" cy="2160000"/>
          </a:xfrm>
          <a:prstGeom prst="ellipse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5859463" y="6252052"/>
            <a:ext cx="465137" cy="605948"/>
            <a:chOff x="5859463" y="6252052"/>
            <a:chExt cx="465137" cy="605948"/>
          </a:xfrm>
        </p:grpSpPr>
        <p:sp>
          <p:nvSpPr>
            <p:cNvPr id="9" name="Rectangle 8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Isosceles Triangle 9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5811838" y="643450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351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11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999503" y="2056200"/>
            <a:ext cx="4443354" cy="386562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59463" y="6252052"/>
            <a:ext cx="465137" cy="605948"/>
            <a:chOff x="5859463" y="6252052"/>
            <a:chExt cx="465137" cy="605948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5811838" y="643450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540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1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1074796" y="2475156"/>
            <a:ext cx="4119504" cy="260484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5859463" y="6252052"/>
            <a:ext cx="465137" cy="605948"/>
            <a:chOff x="5859463" y="6252052"/>
            <a:chExt cx="465137" cy="605948"/>
          </a:xfrm>
        </p:grpSpPr>
        <p:sp>
          <p:nvSpPr>
            <p:cNvPr id="10" name="Rectangle 9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Isosceles Triangle 10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5811838" y="643450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526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7247004" y="2696610"/>
            <a:ext cx="1941551" cy="1033399"/>
          </a:xfrm>
          <a:prstGeom prst="rect">
            <a:avLst/>
          </a:prstGeom>
          <a:ln w="38100">
            <a:solidFill>
              <a:schemeClr val="accent3"/>
            </a:solidFill>
          </a:ln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grpSp>
        <p:nvGrpSpPr>
          <p:cNvPr id="46" name="Group 45"/>
          <p:cNvGrpSpPr/>
          <p:nvPr userDrawn="1"/>
        </p:nvGrpSpPr>
        <p:grpSpPr>
          <a:xfrm>
            <a:off x="5859463" y="6252052"/>
            <a:ext cx="465137" cy="605948"/>
            <a:chOff x="5859463" y="6252052"/>
            <a:chExt cx="465137" cy="605948"/>
          </a:xfrm>
        </p:grpSpPr>
        <p:sp>
          <p:nvSpPr>
            <p:cNvPr id="47" name="Rectangle 46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8" name="Isosceles Triangle 47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811838" y="643450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57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7247004" y="2647680"/>
            <a:ext cx="1941551" cy="1033399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2261346" y="2647680"/>
            <a:ext cx="1941551" cy="1033399"/>
          </a:xfrm>
          <a:prstGeom prst="rect">
            <a:avLst/>
          </a:prstGeom>
          <a:ln w="38100">
            <a:solidFill>
              <a:schemeClr val="accent5"/>
            </a:solidFill>
          </a:ln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859463" y="6252052"/>
            <a:ext cx="465137" cy="605948"/>
            <a:chOff x="5859463" y="6252052"/>
            <a:chExt cx="465137" cy="60594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5811838" y="643450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78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299082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859463" y="6252052"/>
            <a:ext cx="465137" cy="605948"/>
            <a:chOff x="5859463" y="6252052"/>
            <a:chExt cx="465137" cy="605948"/>
          </a:xfrm>
        </p:grpSpPr>
        <p:sp>
          <p:nvSpPr>
            <p:cNvPr id="8" name="Rectangle 7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5811838" y="643450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080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1703163" y="1998943"/>
            <a:ext cx="4271374" cy="398849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Insert text here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6254732" y="1998943"/>
            <a:ext cx="4271374" cy="398849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Insert text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5859463" y="6252052"/>
            <a:ext cx="465137" cy="605948"/>
            <a:chOff x="5859463" y="6252052"/>
            <a:chExt cx="465137" cy="605948"/>
          </a:xfrm>
        </p:grpSpPr>
        <p:sp>
          <p:nvSpPr>
            <p:cNvPr id="10" name="Rectangle 9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Isosceles Triangle 10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5811838" y="643450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939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522063" y="1998943"/>
            <a:ext cx="3702863" cy="398849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Insert text here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224926" y="1998943"/>
            <a:ext cx="3702863" cy="398849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Insert text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7927789" y="1998942"/>
            <a:ext cx="3702863" cy="398849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Insert text here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859463" y="6252052"/>
            <a:ext cx="465137" cy="605948"/>
            <a:chOff x="5859463" y="6252052"/>
            <a:chExt cx="465137" cy="60594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5811838" y="643450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512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75780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59463" y="6252052"/>
            <a:ext cx="465137" cy="605948"/>
            <a:chOff x="5859463" y="6252052"/>
            <a:chExt cx="465137" cy="605948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5811838" y="643450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692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3970" y="-1"/>
            <a:ext cx="7544637" cy="685800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1180763" y="6252052"/>
            <a:ext cx="465137" cy="605948"/>
            <a:chOff x="5859463" y="6252052"/>
            <a:chExt cx="465137" cy="605948"/>
          </a:xfrm>
        </p:grpSpPr>
        <p:sp>
          <p:nvSpPr>
            <p:cNvPr id="7" name="Rectangle 6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11133138" y="643450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370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3970" y="-1"/>
            <a:ext cx="6104145" cy="685800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1180763" y="6252052"/>
            <a:ext cx="465137" cy="605948"/>
            <a:chOff x="5859463" y="6252052"/>
            <a:chExt cx="465137" cy="605948"/>
          </a:xfrm>
        </p:grpSpPr>
        <p:sp>
          <p:nvSpPr>
            <p:cNvPr id="7" name="Rectangle 6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11133138" y="643450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468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5667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0" r:id="rId3"/>
    <p:sldLayoutId id="2147483652" r:id="rId4"/>
    <p:sldLayoutId id="2147483660" r:id="rId5"/>
    <p:sldLayoutId id="2147483671" r:id="rId6"/>
    <p:sldLayoutId id="2147483653" r:id="rId7"/>
    <p:sldLayoutId id="2147483654" r:id="rId8"/>
    <p:sldLayoutId id="2147483661" r:id="rId9"/>
    <p:sldLayoutId id="2147483655" r:id="rId10"/>
    <p:sldLayoutId id="2147483658" r:id="rId11"/>
    <p:sldLayoutId id="2147483659" r:id="rId12"/>
    <p:sldLayoutId id="2147483680" r:id="rId13"/>
    <p:sldLayoutId id="2147483662" r:id="rId14"/>
    <p:sldLayoutId id="2147483663" r:id="rId15"/>
    <p:sldLayoutId id="2147483664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2" r:id="rId22"/>
    <p:sldLayoutId id="2147483673" r:id="rId23"/>
    <p:sldLayoutId id="2147483674" r:id="rId24"/>
    <p:sldLayoutId id="2147483676" r:id="rId25"/>
    <p:sldLayoutId id="2147483677" r:id="rId26"/>
    <p:sldLayoutId id="2147483678" r:id="rId27"/>
    <p:sldLayoutId id="2147483679" r:id="rId28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t.me/addemoji/pulsescienc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c.ru/marketing/917436-kanal-v-telegram-dlya-biznesa-komu-nuzhen-zachem-i-chto-tam-publikova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8bgMxc-93FY&amp;t=1881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t.me/pulsescience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t.me/pulsescience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18DCED2-EB11-9F4B-B365-74982C1D5FD1}"/>
              </a:ext>
            </a:extLst>
          </p:cNvPr>
          <p:cNvGrpSpPr/>
          <p:nvPr/>
        </p:nvGrpSpPr>
        <p:grpSpPr>
          <a:xfrm>
            <a:off x="1171676" y="331104"/>
            <a:ext cx="9661213" cy="6526896"/>
            <a:chOff x="1171676" y="331104"/>
            <a:chExt cx="9661213" cy="6526896"/>
          </a:xfrm>
        </p:grpSpPr>
        <p:sp>
          <p:nvSpPr>
            <p:cNvPr id="13" name="TextBox 12"/>
            <p:cNvSpPr txBox="1"/>
            <p:nvPr/>
          </p:nvSpPr>
          <p:spPr>
            <a:xfrm>
              <a:off x="3584385" y="2040202"/>
              <a:ext cx="724850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профессионального </a:t>
              </a:r>
              <a:r>
                <a:rPr lang="en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Telegram-</a:t>
              </a:r>
              <a:r>
                <a:rPr lang="ru-RU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сообщества: </a:t>
              </a:r>
            </a:p>
            <a:p>
              <a:r>
                <a:rPr lang="ru-RU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кейс компании «Пульс науки»</a:t>
              </a:r>
              <a:endPara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id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171676" y="1916475"/>
              <a:ext cx="2008662" cy="1961322"/>
              <a:chOff x="3020392" y="2448339"/>
              <a:chExt cx="2008662" cy="1961322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020392" y="2448339"/>
                <a:ext cx="1961322" cy="196132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6" name="Freeform 15"/>
              <p:cNvSpPr/>
              <p:nvPr/>
            </p:nvSpPr>
            <p:spPr>
              <a:xfrm rot="3017192">
                <a:off x="3837975" y="3067923"/>
                <a:ext cx="1026576" cy="1355582"/>
              </a:xfrm>
              <a:custGeom>
                <a:avLst/>
                <a:gdLst>
                  <a:gd name="connsiteX0" fmla="*/ 23004 w 1026576"/>
                  <a:gd name="connsiteY0" fmla="*/ 14307 h 1355582"/>
                  <a:gd name="connsiteX1" fmla="*/ 682864 w 1026576"/>
                  <a:gd name="connsiteY1" fmla="*/ 0 h 1355582"/>
                  <a:gd name="connsiteX2" fmla="*/ 746377 w 1026576"/>
                  <a:gd name="connsiteY2" fmla="*/ 58412 h 1355582"/>
                  <a:gd name="connsiteX3" fmla="*/ 860433 w 1026576"/>
                  <a:gd name="connsiteY3" fmla="*/ 1291052 h 1355582"/>
                  <a:gd name="connsiteX4" fmla="*/ 812118 w 1026576"/>
                  <a:gd name="connsiteY4" fmla="*/ 1355582 h 1355582"/>
                  <a:gd name="connsiteX5" fmla="*/ 250482 w 1026576"/>
                  <a:gd name="connsiteY5" fmla="*/ 1355582 h 1355582"/>
                  <a:gd name="connsiteX6" fmla="*/ 250792 w 1026576"/>
                  <a:gd name="connsiteY6" fmla="*/ 1355307 h 1355582"/>
                  <a:gd name="connsiteX7" fmla="*/ 254479 w 1026576"/>
                  <a:gd name="connsiteY7" fmla="*/ 1342292 h 1355582"/>
                  <a:gd name="connsiteX8" fmla="*/ 178650 w 1026576"/>
                  <a:gd name="connsiteY8" fmla="*/ 1111716 h 1355582"/>
                  <a:gd name="connsiteX9" fmla="*/ 220679 w 1026576"/>
                  <a:gd name="connsiteY9" fmla="*/ 956765 h 1355582"/>
                  <a:gd name="connsiteX10" fmla="*/ 302836 w 1026576"/>
                  <a:gd name="connsiteY10" fmla="*/ 861435 h 1355582"/>
                  <a:gd name="connsiteX11" fmla="*/ 251857 w 1026576"/>
                  <a:gd name="connsiteY11" fmla="*/ 778392 h 1355582"/>
                  <a:gd name="connsiteX12" fmla="*/ 220025 w 1026576"/>
                  <a:gd name="connsiteY12" fmla="*/ 803509 h 1355582"/>
                  <a:gd name="connsiteX13" fmla="*/ 93038 w 1026576"/>
                  <a:gd name="connsiteY13" fmla="*/ 133169 h 1355582"/>
                  <a:gd name="connsiteX14" fmla="*/ 0 w 1026576"/>
                  <a:gd name="connsiteY14" fmla="*/ 69541 h 135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6576" h="1355582">
                    <a:moveTo>
                      <a:pt x="23004" y="14307"/>
                    </a:moveTo>
                    <a:lnTo>
                      <a:pt x="682864" y="0"/>
                    </a:lnTo>
                    <a:lnTo>
                      <a:pt x="746377" y="58412"/>
                    </a:lnTo>
                    <a:cubicBezTo>
                      <a:pt x="1071466" y="389367"/>
                      <a:pt x="1119276" y="906066"/>
                      <a:pt x="860433" y="1291052"/>
                    </a:cubicBezTo>
                    <a:lnTo>
                      <a:pt x="812118" y="1355582"/>
                    </a:lnTo>
                    <a:lnTo>
                      <a:pt x="250482" y="1355582"/>
                    </a:lnTo>
                    <a:lnTo>
                      <a:pt x="250792" y="1355307"/>
                    </a:lnTo>
                    <a:lnTo>
                      <a:pt x="254479" y="1342292"/>
                    </a:lnTo>
                    <a:lnTo>
                      <a:pt x="178650" y="1111716"/>
                    </a:lnTo>
                    <a:lnTo>
                      <a:pt x="220679" y="956765"/>
                    </a:lnTo>
                    <a:lnTo>
                      <a:pt x="302836" y="861435"/>
                    </a:lnTo>
                    <a:lnTo>
                      <a:pt x="251857" y="778392"/>
                    </a:lnTo>
                    <a:lnTo>
                      <a:pt x="220025" y="803509"/>
                    </a:lnTo>
                    <a:lnTo>
                      <a:pt x="93038" y="133169"/>
                    </a:lnTo>
                    <a:lnTo>
                      <a:pt x="0" y="6954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d-ID"/>
              </a:p>
            </p:txBody>
          </p:sp>
          <p:sp>
            <p:nvSpPr>
              <p:cNvPr id="8" name="Freeform 445"/>
              <p:cNvSpPr>
                <a:spLocks/>
              </p:cNvSpPr>
              <p:nvPr/>
            </p:nvSpPr>
            <p:spPr bwMode="auto">
              <a:xfrm>
                <a:off x="3207827" y="2944275"/>
                <a:ext cx="1344612" cy="1031582"/>
              </a:xfrm>
              <a:custGeom>
                <a:avLst/>
                <a:gdLst>
                  <a:gd name="T0" fmla="*/ 15282 w 16126"/>
                  <a:gd name="T1" fmla="*/ 195 h 13163"/>
                  <a:gd name="T2" fmla="*/ 12797 w 16126"/>
                  <a:gd name="T3" fmla="*/ 1052 h 13163"/>
                  <a:gd name="T4" fmla="*/ 9349 w 16126"/>
                  <a:gd name="T5" fmla="*/ 2340 h 13163"/>
                  <a:gd name="T6" fmla="*/ 5653 w 16126"/>
                  <a:gd name="T7" fmla="*/ 3784 h 13163"/>
                  <a:gd name="T8" fmla="*/ 2421 w 16126"/>
                  <a:gd name="T9" fmla="*/ 5114 h 13163"/>
                  <a:gd name="T10" fmla="*/ 369 w 16126"/>
                  <a:gd name="T11" fmla="*/ 6058 h 13163"/>
                  <a:gd name="T12" fmla="*/ 25 w 16126"/>
                  <a:gd name="T13" fmla="*/ 6365 h 13163"/>
                  <a:gd name="T14" fmla="*/ 240 w 16126"/>
                  <a:gd name="T15" fmla="*/ 6528 h 13163"/>
                  <a:gd name="T16" fmla="*/ 653 w 16126"/>
                  <a:gd name="T17" fmla="*/ 6773 h 13163"/>
                  <a:gd name="T18" fmla="*/ 1239 w 16126"/>
                  <a:gd name="T19" fmla="*/ 7087 h 13163"/>
                  <a:gd name="T20" fmla="*/ 2293 w 16126"/>
                  <a:gd name="T21" fmla="*/ 7620 h 13163"/>
                  <a:gd name="T22" fmla="*/ 3868 w 16126"/>
                  <a:gd name="T23" fmla="*/ 8244 h 13163"/>
                  <a:gd name="T24" fmla="*/ 7143 w 16126"/>
                  <a:gd name="T25" fmla="*/ 6096 h 13163"/>
                  <a:gd name="T26" fmla="*/ 9630 w 16126"/>
                  <a:gd name="T27" fmla="*/ 4485 h 13163"/>
                  <a:gd name="T28" fmla="*/ 12044 w 16126"/>
                  <a:gd name="T29" fmla="*/ 2951 h 13163"/>
                  <a:gd name="T30" fmla="*/ 13900 w 16126"/>
                  <a:gd name="T31" fmla="*/ 1822 h 13163"/>
                  <a:gd name="T32" fmla="*/ 14718 w 16126"/>
                  <a:gd name="T33" fmla="*/ 1424 h 13163"/>
                  <a:gd name="T34" fmla="*/ 14283 w 16126"/>
                  <a:gd name="T35" fmla="*/ 2000 h 13163"/>
                  <a:gd name="T36" fmla="*/ 12966 w 16126"/>
                  <a:gd name="T37" fmla="*/ 3344 h 13163"/>
                  <a:gd name="T38" fmla="*/ 11154 w 16126"/>
                  <a:gd name="T39" fmla="*/ 5108 h 13163"/>
                  <a:gd name="T40" fmla="*/ 7883 w 16126"/>
                  <a:gd name="T41" fmla="*/ 8242 h 13163"/>
                  <a:gd name="T42" fmla="*/ 6749 w 16126"/>
                  <a:gd name="T43" fmla="*/ 9347 h 13163"/>
                  <a:gd name="T44" fmla="*/ 6454 w 16126"/>
                  <a:gd name="T45" fmla="*/ 9766 h 13163"/>
                  <a:gd name="T46" fmla="*/ 6186 w 16126"/>
                  <a:gd name="T47" fmla="*/ 10525 h 13163"/>
                  <a:gd name="T48" fmla="*/ 5994 w 16126"/>
                  <a:gd name="T49" fmla="*/ 11036 h 13163"/>
                  <a:gd name="T50" fmla="*/ 5843 w 16126"/>
                  <a:gd name="T51" fmla="*/ 11384 h 13163"/>
                  <a:gd name="T52" fmla="*/ 5722 w 16126"/>
                  <a:gd name="T53" fmla="*/ 11579 h 13163"/>
                  <a:gd name="T54" fmla="*/ 5612 w 16126"/>
                  <a:gd name="T55" fmla="*/ 11545 h 13163"/>
                  <a:gd name="T56" fmla="*/ 5383 w 16126"/>
                  <a:gd name="T57" fmla="*/ 11261 h 13163"/>
                  <a:gd name="T58" fmla="*/ 5005 w 16126"/>
                  <a:gd name="T59" fmla="*/ 10720 h 13163"/>
                  <a:gd name="T60" fmla="*/ 4472 w 16126"/>
                  <a:gd name="T61" fmla="*/ 9948 h 13163"/>
                  <a:gd name="T62" fmla="*/ 4211 w 16126"/>
                  <a:gd name="T63" fmla="*/ 9601 h 13163"/>
                  <a:gd name="T64" fmla="*/ 4069 w 16126"/>
                  <a:gd name="T65" fmla="*/ 9479 h 13163"/>
                  <a:gd name="T66" fmla="*/ 4103 w 16126"/>
                  <a:gd name="T67" fmla="*/ 9732 h 13163"/>
                  <a:gd name="T68" fmla="*/ 4294 w 16126"/>
                  <a:gd name="T69" fmla="*/ 10343 h 13163"/>
                  <a:gd name="T70" fmla="*/ 4583 w 16126"/>
                  <a:gd name="T71" fmla="*/ 11148 h 13163"/>
                  <a:gd name="T72" fmla="*/ 4914 w 16126"/>
                  <a:gd name="T73" fmla="*/ 11987 h 13163"/>
                  <a:gd name="T74" fmla="*/ 5225 w 16126"/>
                  <a:gd name="T75" fmla="*/ 12696 h 13163"/>
                  <a:gd name="T76" fmla="*/ 5460 w 16126"/>
                  <a:gd name="T77" fmla="*/ 13114 h 13163"/>
                  <a:gd name="T78" fmla="*/ 5767 w 16126"/>
                  <a:gd name="T79" fmla="*/ 12916 h 13163"/>
                  <a:gd name="T80" fmla="*/ 6878 w 16126"/>
                  <a:gd name="T81" fmla="*/ 11818 h 13163"/>
                  <a:gd name="T82" fmla="*/ 7946 w 16126"/>
                  <a:gd name="T83" fmla="*/ 10787 h 13163"/>
                  <a:gd name="T84" fmla="*/ 8303 w 16126"/>
                  <a:gd name="T85" fmla="*/ 10468 h 13163"/>
                  <a:gd name="T86" fmla="*/ 8494 w 16126"/>
                  <a:gd name="T87" fmla="*/ 10451 h 13163"/>
                  <a:gd name="T88" fmla="*/ 9028 w 16126"/>
                  <a:gd name="T89" fmla="*/ 10642 h 13163"/>
                  <a:gd name="T90" fmla="*/ 9979 w 16126"/>
                  <a:gd name="T91" fmla="*/ 11030 h 13163"/>
                  <a:gd name="T92" fmla="*/ 11596 w 16126"/>
                  <a:gd name="T93" fmla="*/ 11726 h 13163"/>
                  <a:gd name="T94" fmla="*/ 12216 w 16126"/>
                  <a:gd name="T95" fmla="*/ 11936 h 13163"/>
                  <a:gd name="T96" fmla="*/ 12721 w 16126"/>
                  <a:gd name="T97" fmla="*/ 10858 h 13163"/>
                  <a:gd name="T98" fmla="*/ 13523 w 16126"/>
                  <a:gd name="T99" fmla="*/ 8716 h 13163"/>
                  <a:gd name="T100" fmla="*/ 14446 w 16126"/>
                  <a:gd name="T101" fmla="*/ 6037 h 13163"/>
                  <a:gd name="T102" fmla="*/ 15305 w 16126"/>
                  <a:gd name="T103" fmla="*/ 3348 h 13163"/>
                  <a:gd name="T104" fmla="*/ 15925 w 16126"/>
                  <a:gd name="T105" fmla="*/ 1178 h 13163"/>
                  <a:gd name="T106" fmla="*/ 16124 w 16126"/>
                  <a:gd name="T107" fmla="*/ 55 h 13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126" h="13163">
                    <a:moveTo>
                      <a:pt x="16097" y="1"/>
                    </a:moveTo>
                    <a:lnTo>
                      <a:pt x="16014" y="0"/>
                    </a:lnTo>
                    <a:lnTo>
                      <a:pt x="15847" y="33"/>
                    </a:lnTo>
                    <a:lnTo>
                      <a:pt x="15601" y="99"/>
                    </a:lnTo>
                    <a:lnTo>
                      <a:pt x="15282" y="195"/>
                    </a:lnTo>
                    <a:lnTo>
                      <a:pt x="14896" y="319"/>
                    </a:lnTo>
                    <a:lnTo>
                      <a:pt x="14449" y="468"/>
                    </a:lnTo>
                    <a:lnTo>
                      <a:pt x="13947" y="642"/>
                    </a:lnTo>
                    <a:lnTo>
                      <a:pt x="13394" y="838"/>
                    </a:lnTo>
                    <a:lnTo>
                      <a:pt x="12797" y="1052"/>
                    </a:lnTo>
                    <a:lnTo>
                      <a:pt x="12162" y="1284"/>
                    </a:lnTo>
                    <a:lnTo>
                      <a:pt x="11493" y="1530"/>
                    </a:lnTo>
                    <a:lnTo>
                      <a:pt x="10799" y="1790"/>
                    </a:lnTo>
                    <a:lnTo>
                      <a:pt x="10082" y="2060"/>
                    </a:lnTo>
                    <a:lnTo>
                      <a:pt x="9349" y="2340"/>
                    </a:lnTo>
                    <a:lnTo>
                      <a:pt x="8607" y="2624"/>
                    </a:lnTo>
                    <a:lnTo>
                      <a:pt x="7860" y="2913"/>
                    </a:lnTo>
                    <a:lnTo>
                      <a:pt x="7115" y="3204"/>
                    </a:lnTo>
                    <a:lnTo>
                      <a:pt x="6378" y="3495"/>
                    </a:lnTo>
                    <a:lnTo>
                      <a:pt x="5653" y="3784"/>
                    </a:lnTo>
                    <a:lnTo>
                      <a:pt x="4946" y="4067"/>
                    </a:lnTo>
                    <a:lnTo>
                      <a:pt x="4265" y="4345"/>
                    </a:lnTo>
                    <a:lnTo>
                      <a:pt x="3613" y="4613"/>
                    </a:lnTo>
                    <a:lnTo>
                      <a:pt x="2997" y="4870"/>
                    </a:lnTo>
                    <a:lnTo>
                      <a:pt x="2421" y="5114"/>
                    </a:lnTo>
                    <a:lnTo>
                      <a:pt x="1894" y="5342"/>
                    </a:lnTo>
                    <a:lnTo>
                      <a:pt x="1419" y="5553"/>
                    </a:lnTo>
                    <a:lnTo>
                      <a:pt x="1003" y="5744"/>
                    </a:lnTo>
                    <a:lnTo>
                      <a:pt x="651" y="5912"/>
                    </a:lnTo>
                    <a:lnTo>
                      <a:pt x="369" y="6058"/>
                    </a:lnTo>
                    <a:lnTo>
                      <a:pt x="163" y="6176"/>
                    </a:lnTo>
                    <a:lnTo>
                      <a:pt x="38" y="6266"/>
                    </a:lnTo>
                    <a:lnTo>
                      <a:pt x="0" y="6325"/>
                    </a:lnTo>
                    <a:lnTo>
                      <a:pt x="8" y="6342"/>
                    </a:lnTo>
                    <a:lnTo>
                      <a:pt x="25" y="6365"/>
                    </a:lnTo>
                    <a:lnTo>
                      <a:pt x="50" y="6391"/>
                    </a:lnTo>
                    <a:lnTo>
                      <a:pt x="86" y="6419"/>
                    </a:lnTo>
                    <a:lnTo>
                      <a:pt x="129" y="6452"/>
                    </a:lnTo>
                    <a:lnTo>
                      <a:pt x="180" y="6489"/>
                    </a:lnTo>
                    <a:lnTo>
                      <a:pt x="240" y="6528"/>
                    </a:lnTo>
                    <a:lnTo>
                      <a:pt x="307" y="6571"/>
                    </a:lnTo>
                    <a:lnTo>
                      <a:pt x="383" y="6617"/>
                    </a:lnTo>
                    <a:lnTo>
                      <a:pt x="466" y="6666"/>
                    </a:lnTo>
                    <a:lnTo>
                      <a:pt x="556" y="6718"/>
                    </a:lnTo>
                    <a:lnTo>
                      <a:pt x="653" y="6773"/>
                    </a:lnTo>
                    <a:lnTo>
                      <a:pt x="758" y="6831"/>
                    </a:lnTo>
                    <a:lnTo>
                      <a:pt x="869" y="6891"/>
                    </a:lnTo>
                    <a:lnTo>
                      <a:pt x="986" y="6954"/>
                    </a:lnTo>
                    <a:lnTo>
                      <a:pt x="1109" y="7020"/>
                    </a:lnTo>
                    <a:lnTo>
                      <a:pt x="1239" y="7087"/>
                    </a:lnTo>
                    <a:lnTo>
                      <a:pt x="1374" y="7157"/>
                    </a:lnTo>
                    <a:lnTo>
                      <a:pt x="1514" y="7229"/>
                    </a:lnTo>
                    <a:lnTo>
                      <a:pt x="1660" y="7304"/>
                    </a:lnTo>
                    <a:lnTo>
                      <a:pt x="1968" y="7459"/>
                    </a:lnTo>
                    <a:lnTo>
                      <a:pt x="2293" y="7620"/>
                    </a:lnTo>
                    <a:lnTo>
                      <a:pt x="2636" y="7788"/>
                    </a:lnTo>
                    <a:lnTo>
                      <a:pt x="2994" y="7962"/>
                    </a:lnTo>
                    <a:lnTo>
                      <a:pt x="3365" y="8141"/>
                    </a:lnTo>
                    <a:lnTo>
                      <a:pt x="3748" y="8324"/>
                    </a:lnTo>
                    <a:lnTo>
                      <a:pt x="3868" y="8244"/>
                    </a:lnTo>
                    <a:lnTo>
                      <a:pt x="4207" y="8020"/>
                    </a:lnTo>
                    <a:lnTo>
                      <a:pt x="4736" y="7673"/>
                    </a:lnTo>
                    <a:lnTo>
                      <a:pt x="5421" y="7221"/>
                    </a:lnTo>
                    <a:lnTo>
                      <a:pt x="6233" y="6690"/>
                    </a:lnTo>
                    <a:lnTo>
                      <a:pt x="7143" y="6096"/>
                    </a:lnTo>
                    <a:lnTo>
                      <a:pt x="7622" y="5783"/>
                    </a:lnTo>
                    <a:lnTo>
                      <a:pt x="8115" y="5463"/>
                    </a:lnTo>
                    <a:lnTo>
                      <a:pt x="8617" y="5138"/>
                    </a:lnTo>
                    <a:lnTo>
                      <a:pt x="9123" y="4811"/>
                    </a:lnTo>
                    <a:lnTo>
                      <a:pt x="9630" y="4485"/>
                    </a:lnTo>
                    <a:lnTo>
                      <a:pt x="10134" y="4161"/>
                    </a:lnTo>
                    <a:lnTo>
                      <a:pt x="10632" y="3843"/>
                    </a:lnTo>
                    <a:lnTo>
                      <a:pt x="11118" y="3535"/>
                    </a:lnTo>
                    <a:lnTo>
                      <a:pt x="11590" y="3236"/>
                    </a:lnTo>
                    <a:lnTo>
                      <a:pt x="12044" y="2951"/>
                    </a:lnTo>
                    <a:lnTo>
                      <a:pt x="12475" y="2682"/>
                    </a:lnTo>
                    <a:lnTo>
                      <a:pt x="12880" y="2432"/>
                    </a:lnTo>
                    <a:lnTo>
                      <a:pt x="13255" y="2203"/>
                    </a:lnTo>
                    <a:lnTo>
                      <a:pt x="13596" y="1999"/>
                    </a:lnTo>
                    <a:lnTo>
                      <a:pt x="13900" y="1822"/>
                    </a:lnTo>
                    <a:lnTo>
                      <a:pt x="14162" y="1673"/>
                    </a:lnTo>
                    <a:lnTo>
                      <a:pt x="14378" y="1556"/>
                    </a:lnTo>
                    <a:lnTo>
                      <a:pt x="14545" y="1475"/>
                    </a:lnTo>
                    <a:lnTo>
                      <a:pt x="14660" y="1429"/>
                    </a:lnTo>
                    <a:lnTo>
                      <a:pt x="14718" y="1424"/>
                    </a:lnTo>
                    <a:lnTo>
                      <a:pt x="14720" y="1461"/>
                    </a:lnTo>
                    <a:lnTo>
                      <a:pt x="14674" y="1541"/>
                    </a:lnTo>
                    <a:lnTo>
                      <a:pt x="14585" y="1659"/>
                    </a:lnTo>
                    <a:lnTo>
                      <a:pt x="14454" y="1814"/>
                    </a:lnTo>
                    <a:lnTo>
                      <a:pt x="14283" y="2000"/>
                    </a:lnTo>
                    <a:lnTo>
                      <a:pt x="14079" y="2219"/>
                    </a:lnTo>
                    <a:lnTo>
                      <a:pt x="13841" y="2466"/>
                    </a:lnTo>
                    <a:lnTo>
                      <a:pt x="13575" y="2737"/>
                    </a:lnTo>
                    <a:lnTo>
                      <a:pt x="13281" y="3031"/>
                    </a:lnTo>
                    <a:lnTo>
                      <a:pt x="12966" y="3344"/>
                    </a:lnTo>
                    <a:lnTo>
                      <a:pt x="12631" y="3674"/>
                    </a:lnTo>
                    <a:lnTo>
                      <a:pt x="12279" y="4018"/>
                    </a:lnTo>
                    <a:lnTo>
                      <a:pt x="11914" y="4373"/>
                    </a:lnTo>
                    <a:lnTo>
                      <a:pt x="11538" y="4738"/>
                    </a:lnTo>
                    <a:lnTo>
                      <a:pt x="11154" y="5108"/>
                    </a:lnTo>
                    <a:lnTo>
                      <a:pt x="10766" y="5480"/>
                    </a:lnTo>
                    <a:lnTo>
                      <a:pt x="9990" y="6224"/>
                    </a:lnTo>
                    <a:lnTo>
                      <a:pt x="9234" y="6948"/>
                    </a:lnTo>
                    <a:lnTo>
                      <a:pt x="8524" y="7627"/>
                    </a:lnTo>
                    <a:lnTo>
                      <a:pt x="7883" y="8242"/>
                    </a:lnTo>
                    <a:lnTo>
                      <a:pt x="7596" y="8517"/>
                    </a:lnTo>
                    <a:lnTo>
                      <a:pt x="7336" y="8769"/>
                    </a:lnTo>
                    <a:lnTo>
                      <a:pt x="7106" y="8993"/>
                    </a:lnTo>
                    <a:lnTo>
                      <a:pt x="6910" y="9186"/>
                    </a:lnTo>
                    <a:lnTo>
                      <a:pt x="6749" y="9347"/>
                    </a:lnTo>
                    <a:lnTo>
                      <a:pt x="6627" y="9472"/>
                    </a:lnTo>
                    <a:lnTo>
                      <a:pt x="6548" y="9559"/>
                    </a:lnTo>
                    <a:lnTo>
                      <a:pt x="6514" y="9605"/>
                    </a:lnTo>
                    <a:lnTo>
                      <a:pt x="6488" y="9671"/>
                    </a:lnTo>
                    <a:lnTo>
                      <a:pt x="6454" y="9766"/>
                    </a:lnTo>
                    <a:lnTo>
                      <a:pt x="6412" y="9886"/>
                    </a:lnTo>
                    <a:lnTo>
                      <a:pt x="6362" y="10027"/>
                    </a:lnTo>
                    <a:lnTo>
                      <a:pt x="6308" y="10184"/>
                    </a:lnTo>
                    <a:lnTo>
                      <a:pt x="6249" y="10351"/>
                    </a:lnTo>
                    <a:lnTo>
                      <a:pt x="6186" y="10525"/>
                    </a:lnTo>
                    <a:lnTo>
                      <a:pt x="6123" y="10700"/>
                    </a:lnTo>
                    <a:lnTo>
                      <a:pt x="6090" y="10787"/>
                    </a:lnTo>
                    <a:lnTo>
                      <a:pt x="6057" y="10872"/>
                    </a:lnTo>
                    <a:lnTo>
                      <a:pt x="6025" y="10956"/>
                    </a:lnTo>
                    <a:lnTo>
                      <a:pt x="5994" y="11036"/>
                    </a:lnTo>
                    <a:lnTo>
                      <a:pt x="5961" y="11115"/>
                    </a:lnTo>
                    <a:lnTo>
                      <a:pt x="5931" y="11189"/>
                    </a:lnTo>
                    <a:lnTo>
                      <a:pt x="5901" y="11258"/>
                    </a:lnTo>
                    <a:lnTo>
                      <a:pt x="5872" y="11324"/>
                    </a:lnTo>
                    <a:lnTo>
                      <a:pt x="5843" y="11384"/>
                    </a:lnTo>
                    <a:lnTo>
                      <a:pt x="5816" y="11437"/>
                    </a:lnTo>
                    <a:lnTo>
                      <a:pt x="5790" y="11484"/>
                    </a:lnTo>
                    <a:lnTo>
                      <a:pt x="5766" y="11524"/>
                    </a:lnTo>
                    <a:lnTo>
                      <a:pt x="5744" y="11555"/>
                    </a:lnTo>
                    <a:lnTo>
                      <a:pt x="5722" y="11579"/>
                    </a:lnTo>
                    <a:lnTo>
                      <a:pt x="5703" y="11594"/>
                    </a:lnTo>
                    <a:lnTo>
                      <a:pt x="5687" y="11599"/>
                    </a:lnTo>
                    <a:lnTo>
                      <a:pt x="5668" y="11593"/>
                    </a:lnTo>
                    <a:lnTo>
                      <a:pt x="5643" y="11574"/>
                    </a:lnTo>
                    <a:lnTo>
                      <a:pt x="5612" y="11545"/>
                    </a:lnTo>
                    <a:lnTo>
                      <a:pt x="5575" y="11506"/>
                    </a:lnTo>
                    <a:lnTo>
                      <a:pt x="5533" y="11456"/>
                    </a:lnTo>
                    <a:lnTo>
                      <a:pt x="5488" y="11399"/>
                    </a:lnTo>
                    <a:lnTo>
                      <a:pt x="5437" y="11333"/>
                    </a:lnTo>
                    <a:lnTo>
                      <a:pt x="5383" y="11261"/>
                    </a:lnTo>
                    <a:lnTo>
                      <a:pt x="5325" y="11181"/>
                    </a:lnTo>
                    <a:lnTo>
                      <a:pt x="5266" y="11097"/>
                    </a:lnTo>
                    <a:lnTo>
                      <a:pt x="5203" y="11007"/>
                    </a:lnTo>
                    <a:lnTo>
                      <a:pt x="5138" y="10914"/>
                    </a:lnTo>
                    <a:lnTo>
                      <a:pt x="5005" y="10720"/>
                    </a:lnTo>
                    <a:lnTo>
                      <a:pt x="4868" y="10520"/>
                    </a:lnTo>
                    <a:lnTo>
                      <a:pt x="4732" y="10320"/>
                    </a:lnTo>
                    <a:lnTo>
                      <a:pt x="4598" y="10127"/>
                    </a:lnTo>
                    <a:lnTo>
                      <a:pt x="4534" y="10035"/>
                    </a:lnTo>
                    <a:lnTo>
                      <a:pt x="4472" y="9948"/>
                    </a:lnTo>
                    <a:lnTo>
                      <a:pt x="4414" y="9866"/>
                    </a:lnTo>
                    <a:lnTo>
                      <a:pt x="4358" y="9789"/>
                    </a:lnTo>
                    <a:lnTo>
                      <a:pt x="4305" y="9718"/>
                    </a:lnTo>
                    <a:lnTo>
                      <a:pt x="4257" y="9656"/>
                    </a:lnTo>
                    <a:lnTo>
                      <a:pt x="4211" y="9601"/>
                    </a:lnTo>
                    <a:lnTo>
                      <a:pt x="4172" y="9556"/>
                    </a:lnTo>
                    <a:lnTo>
                      <a:pt x="4138" y="9520"/>
                    </a:lnTo>
                    <a:lnTo>
                      <a:pt x="4109" y="9494"/>
                    </a:lnTo>
                    <a:lnTo>
                      <a:pt x="4086" y="9480"/>
                    </a:lnTo>
                    <a:lnTo>
                      <a:pt x="4069" y="9479"/>
                    </a:lnTo>
                    <a:lnTo>
                      <a:pt x="4061" y="9493"/>
                    </a:lnTo>
                    <a:lnTo>
                      <a:pt x="4060" y="9528"/>
                    </a:lnTo>
                    <a:lnTo>
                      <a:pt x="4067" y="9579"/>
                    </a:lnTo>
                    <a:lnTo>
                      <a:pt x="4081" y="9648"/>
                    </a:lnTo>
                    <a:lnTo>
                      <a:pt x="4103" y="9732"/>
                    </a:lnTo>
                    <a:lnTo>
                      <a:pt x="4131" y="9831"/>
                    </a:lnTo>
                    <a:lnTo>
                      <a:pt x="4164" y="9943"/>
                    </a:lnTo>
                    <a:lnTo>
                      <a:pt x="4202" y="10067"/>
                    </a:lnTo>
                    <a:lnTo>
                      <a:pt x="4246" y="10201"/>
                    </a:lnTo>
                    <a:lnTo>
                      <a:pt x="4294" y="10343"/>
                    </a:lnTo>
                    <a:lnTo>
                      <a:pt x="4345" y="10494"/>
                    </a:lnTo>
                    <a:lnTo>
                      <a:pt x="4401" y="10651"/>
                    </a:lnTo>
                    <a:lnTo>
                      <a:pt x="4459" y="10813"/>
                    </a:lnTo>
                    <a:lnTo>
                      <a:pt x="4521" y="10980"/>
                    </a:lnTo>
                    <a:lnTo>
                      <a:pt x="4583" y="11148"/>
                    </a:lnTo>
                    <a:lnTo>
                      <a:pt x="4649" y="11319"/>
                    </a:lnTo>
                    <a:lnTo>
                      <a:pt x="4714" y="11490"/>
                    </a:lnTo>
                    <a:lnTo>
                      <a:pt x="4781" y="11658"/>
                    </a:lnTo>
                    <a:lnTo>
                      <a:pt x="4847" y="11825"/>
                    </a:lnTo>
                    <a:lnTo>
                      <a:pt x="4914" y="11987"/>
                    </a:lnTo>
                    <a:lnTo>
                      <a:pt x="4980" y="12145"/>
                    </a:lnTo>
                    <a:lnTo>
                      <a:pt x="5044" y="12295"/>
                    </a:lnTo>
                    <a:lnTo>
                      <a:pt x="5107" y="12438"/>
                    </a:lnTo>
                    <a:lnTo>
                      <a:pt x="5167" y="12573"/>
                    </a:lnTo>
                    <a:lnTo>
                      <a:pt x="5225" y="12696"/>
                    </a:lnTo>
                    <a:lnTo>
                      <a:pt x="5281" y="12808"/>
                    </a:lnTo>
                    <a:lnTo>
                      <a:pt x="5332" y="12908"/>
                    </a:lnTo>
                    <a:lnTo>
                      <a:pt x="5380" y="12992"/>
                    </a:lnTo>
                    <a:lnTo>
                      <a:pt x="5422" y="13061"/>
                    </a:lnTo>
                    <a:lnTo>
                      <a:pt x="5460" y="13114"/>
                    </a:lnTo>
                    <a:lnTo>
                      <a:pt x="5493" y="13148"/>
                    </a:lnTo>
                    <a:lnTo>
                      <a:pt x="5519" y="13163"/>
                    </a:lnTo>
                    <a:lnTo>
                      <a:pt x="5549" y="13133"/>
                    </a:lnTo>
                    <a:lnTo>
                      <a:pt x="5635" y="13048"/>
                    </a:lnTo>
                    <a:lnTo>
                      <a:pt x="5767" y="12916"/>
                    </a:lnTo>
                    <a:lnTo>
                      <a:pt x="5940" y="12744"/>
                    </a:lnTo>
                    <a:lnTo>
                      <a:pt x="6145" y="12540"/>
                    </a:lnTo>
                    <a:lnTo>
                      <a:pt x="6375" y="12313"/>
                    </a:lnTo>
                    <a:lnTo>
                      <a:pt x="6622" y="12070"/>
                    </a:lnTo>
                    <a:lnTo>
                      <a:pt x="6878" y="11818"/>
                    </a:lnTo>
                    <a:lnTo>
                      <a:pt x="7137" y="11565"/>
                    </a:lnTo>
                    <a:lnTo>
                      <a:pt x="7389" y="11320"/>
                    </a:lnTo>
                    <a:lnTo>
                      <a:pt x="7629" y="11089"/>
                    </a:lnTo>
                    <a:lnTo>
                      <a:pt x="7847" y="10881"/>
                    </a:lnTo>
                    <a:lnTo>
                      <a:pt x="7946" y="10787"/>
                    </a:lnTo>
                    <a:lnTo>
                      <a:pt x="8038" y="10702"/>
                    </a:lnTo>
                    <a:lnTo>
                      <a:pt x="8119" y="10628"/>
                    </a:lnTo>
                    <a:lnTo>
                      <a:pt x="8192" y="10562"/>
                    </a:lnTo>
                    <a:lnTo>
                      <a:pt x="8254" y="10510"/>
                    </a:lnTo>
                    <a:lnTo>
                      <a:pt x="8303" y="10468"/>
                    </a:lnTo>
                    <a:lnTo>
                      <a:pt x="8339" y="10441"/>
                    </a:lnTo>
                    <a:lnTo>
                      <a:pt x="8362" y="10428"/>
                    </a:lnTo>
                    <a:lnTo>
                      <a:pt x="8388" y="10427"/>
                    </a:lnTo>
                    <a:lnTo>
                      <a:pt x="8432" y="10434"/>
                    </a:lnTo>
                    <a:lnTo>
                      <a:pt x="8494" y="10451"/>
                    </a:lnTo>
                    <a:lnTo>
                      <a:pt x="8574" y="10475"/>
                    </a:lnTo>
                    <a:lnTo>
                      <a:pt x="8668" y="10508"/>
                    </a:lnTo>
                    <a:lnTo>
                      <a:pt x="8776" y="10546"/>
                    </a:lnTo>
                    <a:lnTo>
                      <a:pt x="8896" y="10591"/>
                    </a:lnTo>
                    <a:lnTo>
                      <a:pt x="9028" y="10642"/>
                    </a:lnTo>
                    <a:lnTo>
                      <a:pt x="9169" y="10697"/>
                    </a:lnTo>
                    <a:lnTo>
                      <a:pt x="9319" y="10758"/>
                    </a:lnTo>
                    <a:lnTo>
                      <a:pt x="9476" y="10821"/>
                    </a:lnTo>
                    <a:lnTo>
                      <a:pt x="9640" y="10889"/>
                    </a:lnTo>
                    <a:lnTo>
                      <a:pt x="9979" y="11030"/>
                    </a:lnTo>
                    <a:lnTo>
                      <a:pt x="10327" y="11178"/>
                    </a:lnTo>
                    <a:lnTo>
                      <a:pt x="10674" y="11326"/>
                    </a:lnTo>
                    <a:lnTo>
                      <a:pt x="11007" y="11469"/>
                    </a:lnTo>
                    <a:lnTo>
                      <a:pt x="11318" y="11605"/>
                    </a:lnTo>
                    <a:lnTo>
                      <a:pt x="11596" y="11726"/>
                    </a:lnTo>
                    <a:lnTo>
                      <a:pt x="11830" y="11829"/>
                    </a:lnTo>
                    <a:lnTo>
                      <a:pt x="12010" y="11907"/>
                    </a:lnTo>
                    <a:lnTo>
                      <a:pt x="12125" y="11959"/>
                    </a:lnTo>
                    <a:lnTo>
                      <a:pt x="12167" y="11977"/>
                    </a:lnTo>
                    <a:lnTo>
                      <a:pt x="12216" y="11936"/>
                    </a:lnTo>
                    <a:lnTo>
                      <a:pt x="12284" y="11831"/>
                    </a:lnTo>
                    <a:lnTo>
                      <a:pt x="12370" y="11666"/>
                    </a:lnTo>
                    <a:lnTo>
                      <a:pt x="12473" y="11446"/>
                    </a:lnTo>
                    <a:lnTo>
                      <a:pt x="12590" y="11176"/>
                    </a:lnTo>
                    <a:lnTo>
                      <a:pt x="12721" y="10858"/>
                    </a:lnTo>
                    <a:lnTo>
                      <a:pt x="12863" y="10498"/>
                    </a:lnTo>
                    <a:lnTo>
                      <a:pt x="13016" y="10100"/>
                    </a:lnTo>
                    <a:lnTo>
                      <a:pt x="13178" y="9667"/>
                    </a:lnTo>
                    <a:lnTo>
                      <a:pt x="13348" y="9204"/>
                    </a:lnTo>
                    <a:lnTo>
                      <a:pt x="13523" y="8716"/>
                    </a:lnTo>
                    <a:lnTo>
                      <a:pt x="13704" y="8205"/>
                    </a:lnTo>
                    <a:lnTo>
                      <a:pt x="13888" y="7679"/>
                    </a:lnTo>
                    <a:lnTo>
                      <a:pt x="14074" y="7139"/>
                    </a:lnTo>
                    <a:lnTo>
                      <a:pt x="14260" y="6590"/>
                    </a:lnTo>
                    <a:lnTo>
                      <a:pt x="14446" y="6037"/>
                    </a:lnTo>
                    <a:lnTo>
                      <a:pt x="14628" y="5482"/>
                    </a:lnTo>
                    <a:lnTo>
                      <a:pt x="14807" y="4932"/>
                    </a:lnTo>
                    <a:lnTo>
                      <a:pt x="14981" y="4390"/>
                    </a:lnTo>
                    <a:lnTo>
                      <a:pt x="15147" y="3861"/>
                    </a:lnTo>
                    <a:lnTo>
                      <a:pt x="15305" y="3348"/>
                    </a:lnTo>
                    <a:lnTo>
                      <a:pt x="15455" y="2855"/>
                    </a:lnTo>
                    <a:lnTo>
                      <a:pt x="15593" y="2388"/>
                    </a:lnTo>
                    <a:lnTo>
                      <a:pt x="15718" y="1950"/>
                    </a:lnTo>
                    <a:lnTo>
                      <a:pt x="15829" y="1545"/>
                    </a:lnTo>
                    <a:lnTo>
                      <a:pt x="15925" y="1178"/>
                    </a:lnTo>
                    <a:lnTo>
                      <a:pt x="16004" y="853"/>
                    </a:lnTo>
                    <a:lnTo>
                      <a:pt x="16066" y="573"/>
                    </a:lnTo>
                    <a:lnTo>
                      <a:pt x="16106" y="344"/>
                    </a:lnTo>
                    <a:lnTo>
                      <a:pt x="16126" y="170"/>
                    </a:lnTo>
                    <a:lnTo>
                      <a:pt x="16124" y="55"/>
                    </a:lnTo>
                    <a:lnTo>
                      <a:pt x="16097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DBFD6322-6586-194E-8304-16C0691E55C5}"/>
                </a:ext>
              </a:extLst>
            </p:cNvPr>
            <p:cNvSpPr/>
            <p:nvPr/>
          </p:nvSpPr>
          <p:spPr>
            <a:xfrm>
              <a:off x="5723906" y="6163294"/>
              <a:ext cx="1021278" cy="694706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D3DD7EB-894C-6D43-A74A-919EECF99AF1}"/>
                </a:ext>
              </a:extLst>
            </p:cNvPr>
            <p:cNvSpPr txBox="1"/>
            <p:nvPr/>
          </p:nvSpPr>
          <p:spPr>
            <a:xfrm>
              <a:off x="1964911" y="331104"/>
              <a:ext cx="853926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sz="2400" dirty="0">
                  <a:solidFill>
                    <a:schemeClr val="bg1"/>
                  </a:solidFill>
                </a:rPr>
                <a:t>III </a:t>
              </a:r>
              <a:r>
                <a:rPr lang="ru-RU" sz="2400" dirty="0">
                  <a:solidFill>
                    <a:schemeClr val="bg1"/>
                  </a:solidFill>
                </a:rPr>
                <a:t>Всероссийская научно-практическая конференция с международным участием «БИБЛИОТЕЧНЫЙ МАРКЕТИНГ 360°»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C303351-79FD-1F41-BFF6-597CB37488DC}"/>
                </a:ext>
              </a:extLst>
            </p:cNvPr>
            <p:cNvSpPr txBox="1"/>
            <p:nvPr/>
          </p:nvSpPr>
          <p:spPr>
            <a:xfrm>
              <a:off x="1255668" y="4842082"/>
              <a:ext cx="853926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</a:rPr>
                <a:t>Аркадий </a:t>
              </a:r>
              <a:r>
                <a:rPr lang="ru-RU" sz="2400" b="1" dirty="0" err="1">
                  <a:solidFill>
                    <a:schemeClr val="bg1"/>
                  </a:solidFill>
                </a:rPr>
                <a:t>Халюков</a:t>
              </a:r>
              <a:r>
                <a:rPr lang="ru-RU" sz="2400" dirty="0">
                  <a:solidFill>
                    <a:schemeClr val="bg1"/>
                  </a:solidFill>
                </a:rPr>
                <a:t>, кандидат филологических наук, </a:t>
              </a:r>
            </a:p>
            <a:p>
              <a:r>
                <a:rPr lang="ru-RU" sz="2400" dirty="0">
                  <a:solidFill>
                    <a:schemeClr val="bg1"/>
                  </a:solidFill>
                </a:rPr>
                <a:t>генеральный директор компании «Пульс науки»</a:t>
              </a:r>
            </a:p>
            <a:p>
              <a:endParaRPr lang="ru-RU" sz="2400" dirty="0">
                <a:solidFill>
                  <a:schemeClr val="bg1"/>
                </a:solidFill>
              </a:endParaRPr>
            </a:p>
            <a:p>
              <a:r>
                <a:rPr lang="ru-RU" sz="2400" dirty="0">
                  <a:solidFill>
                    <a:schemeClr val="bg1"/>
                  </a:solidFill>
                </a:rPr>
                <a:t>18 апреля 2024 года, Государственный университет управления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25256816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31C92A88-35DC-5841-8E33-A453AA8199F6}"/>
              </a:ext>
            </a:extLst>
          </p:cNvPr>
          <p:cNvGrpSpPr/>
          <p:nvPr/>
        </p:nvGrpSpPr>
        <p:grpSpPr>
          <a:xfrm>
            <a:off x="479397" y="2107434"/>
            <a:ext cx="10941627" cy="4814573"/>
            <a:chOff x="1244290" y="2477752"/>
            <a:chExt cx="9408697" cy="4380247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3BE1EC0B-2979-AD42-8161-8C22BD5A1680}"/>
                </a:ext>
              </a:extLst>
            </p:cNvPr>
            <p:cNvSpPr/>
            <p:nvPr/>
          </p:nvSpPr>
          <p:spPr>
            <a:xfrm>
              <a:off x="5332029" y="6203068"/>
              <a:ext cx="1323502" cy="654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xmlns="" id="{C4A13821-E2FC-9C4C-9464-3661C56C5715}"/>
                </a:ext>
              </a:extLst>
            </p:cNvPr>
            <p:cNvGrpSpPr/>
            <p:nvPr/>
          </p:nvGrpSpPr>
          <p:grpSpPr>
            <a:xfrm>
              <a:off x="1244290" y="2477752"/>
              <a:ext cx="9408697" cy="4380247"/>
              <a:chOff x="689461" y="1472147"/>
              <a:chExt cx="7794223" cy="3449123"/>
            </a:xfrm>
          </p:grpSpPr>
          <p:sp>
            <p:nvSpPr>
              <p:cNvPr id="8" name="Google Shape;450;p42">
                <a:extLst>
                  <a:ext uri="{FF2B5EF4-FFF2-40B4-BE49-F238E27FC236}">
                    <a16:creationId xmlns:a16="http://schemas.microsoft.com/office/drawing/2014/main" xmlns="" id="{F5F81C8D-8AC9-144C-B236-E9A2809225A6}"/>
                  </a:ext>
                </a:extLst>
              </p:cNvPr>
              <p:cNvSpPr/>
              <p:nvPr/>
            </p:nvSpPr>
            <p:spPr>
              <a:xfrm>
                <a:off x="5335225" y="2581412"/>
                <a:ext cx="459527" cy="391520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endParaRPr sz="1600" b="1" i="0" dirty="0">
                  <a:ln>
                    <a:noFill/>
                  </a:ln>
                  <a:solidFill>
                    <a:schemeClr val="l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Google Shape;452;p42">
                <a:extLst>
                  <a:ext uri="{FF2B5EF4-FFF2-40B4-BE49-F238E27FC236}">
                    <a16:creationId xmlns:a16="http://schemas.microsoft.com/office/drawing/2014/main" xmlns="" id="{8A21DB10-FA1B-D04D-B100-B2BD5564C571}"/>
                  </a:ext>
                </a:extLst>
              </p:cNvPr>
              <p:cNvSpPr/>
              <p:nvPr/>
            </p:nvSpPr>
            <p:spPr>
              <a:xfrm>
                <a:off x="5396251" y="3529884"/>
                <a:ext cx="268279" cy="388333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1600" b="1" i="0" dirty="0">
                    <a:ln>
                      <a:noFill/>
                    </a:ln>
                    <a:solidFill>
                      <a:schemeClr val="l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</a:p>
            </p:txBody>
          </p:sp>
          <p:grpSp>
            <p:nvGrpSpPr>
              <p:cNvPr id="10" name="Group 35">
                <a:extLst>
                  <a:ext uri="{FF2B5EF4-FFF2-40B4-BE49-F238E27FC236}">
                    <a16:creationId xmlns:a16="http://schemas.microsoft.com/office/drawing/2014/main" xmlns="" id="{502612ED-AEDF-EB4A-8939-9BAE0A88DBAB}"/>
                  </a:ext>
                </a:extLst>
              </p:cNvPr>
              <p:cNvGrpSpPr/>
              <p:nvPr/>
            </p:nvGrpSpPr>
            <p:grpSpPr>
              <a:xfrm>
                <a:off x="4053313" y="3051533"/>
                <a:ext cx="287427" cy="280675"/>
                <a:chOff x="8402638" y="2208213"/>
                <a:chExt cx="473075" cy="461962"/>
              </a:xfrm>
              <a:solidFill>
                <a:schemeClr val="bg1"/>
              </a:solidFill>
            </p:grpSpPr>
            <p:sp>
              <p:nvSpPr>
                <p:cNvPr id="12" name="Freeform 27">
                  <a:extLst>
                    <a:ext uri="{FF2B5EF4-FFF2-40B4-BE49-F238E27FC236}">
                      <a16:creationId xmlns:a16="http://schemas.microsoft.com/office/drawing/2014/main" xmlns="" id="{D30E6950-E104-1C4D-BB6A-F7FD42A6AD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402638" y="2428875"/>
                  <a:ext cx="473075" cy="241300"/>
                </a:xfrm>
                <a:custGeom>
                  <a:avLst/>
                  <a:gdLst>
                    <a:gd name="T0" fmla="*/ 23 w 126"/>
                    <a:gd name="T1" fmla="*/ 0 h 64"/>
                    <a:gd name="T2" fmla="*/ 0 w 126"/>
                    <a:gd name="T3" fmla="*/ 41 h 64"/>
                    <a:gd name="T4" fmla="*/ 103 w 126"/>
                    <a:gd name="T5" fmla="*/ 64 h 64"/>
                    <a:gd name="T6" fmla="*/ 126 w 126"/>
                    <a:gd name="T7" fmla="*/ 23 h 64"/>
                    <a:gd name="T8" fmla="*/ 40 w 126"/>
                    <a:gd name="T9" fmla="*/ 14 h 64"/>
                    <a:gd name="T10" fmla="*/ 32 w 126"/>
                    <a:gd name="T11" fmla="*/ 51 h 64"/>
                    <a:gd name="T12" fmla="*/ 25 w 126"/>
                    <a:gd name="T13" fmla="*/ 14 h 64"/>
                    <a:gd name="T14" fmla="*/ 18 w 126"/>
                    <a:gd name="T15" fmla="*/ 8 h 64"/>
                    <a:gd name="T16" fmla="*/ 40 w 126"/>
                    <a:gd name="T17" fmla="*/ 14 h 64"/>
                    <a:gd name="T18" fmla="*/ 54 w 126"/>
                    <a:gd name="T19" fmla="*/ 51 h 64"/>
                    <a:gd name="T20" fmla="*/ 50 w 126"/>
                    <a:gd name="T21" fmla="*/ 51 h 64"/>
                    <a:gd name="T22" fmla="*/ 43 w 126"/>
                    <a:gd name="T23" fmla="*/ 50 h 64"/>
                    <a:gd name="T24" fmla="*/ 42 w 126"/>
                    <a:gd name="T25" fmla="*/ 19 h 64"/>
                    <a:gd name="T26" fmla="*/ 49 w 126"/>
                    <a:gd name="T27" fmla="*/ 44 h 64"/>
                    <a:gd name="T28" fmla="*/ 50 w 126"/>
                    <a:gd name="T29" fmla="*/ 46 h 64"/>
                    <a:gd name="T30" fmla="*/ 54 w 126"/>
                    <a:gd name="T31" fmla="*/ 43 h 64"/>
                    <a:gd name="T32" fmla="*/ 61 w 126"/>
                    <a:gd name="T33" fmla="*/ 19 h 64"/>
                    <a:gd name="T34" fmla="*/ 84 w 126"/>
                    <a:gd name="T35" fmla="*/ 44 h 64"/>
                    <a:gd name="T36" fmla="*/ 78 w 126"/>
                    <a:gd name="T37" fmla="*/ 51 h 64"/>
                    <a:gd name="T38" fmla="*/ 72 w 126"/>
                    <a:gd name="T39" fmla="*/ 49 h 64"/>
                    <a:gd name="T40" fmla="*/ 65 w 126"/>
                    <a:gd name="T41" fmla="*/ 51 h 64"/>
                    <a:gd name="T42" fmla="*/ 72 w 126"/>
                    <a:gd name="T43" fmla="*/ 8 h 64"/>
                    <a:gd name="T44" fmla="*/ 74 w 126"/>
                    <a:gd name="T45" fmla="*/ 20 h 64"/>
                    <a:gd name="T46" fmla="*/ 82 w 126"/>
                    <a:gd name="T47" fmla="*/ 21 h 64"/>
                    <a:gd name="T48" fmla="*/ 84 w 126"/>
                    <a:gd name="T49" fmla="*/ 44 h 64"/>
                    <a:gd name="T50" fmla="*/ 94 w 126"/>
                    <a:gd name="T51" fmla="*/ 36 h 64"/>
                    <a:gd name="T52" fmla="*/ 94 w 126"/>
                    <a:gd name="T53" fmla="*/ 45 h 64"/>
                    <a:gd name="T54" fmla="*/ 99 w 126"/>
                    <a:gd name="T55" fmla="*/ 46 h 64"/>
                    <a:gd name="T56" fmla="*/ 99 w 126"/>
                    <a:gd name="T57" fmla="*/ 40 h 64"/>
                    <a:gd name="T58" fmla="*/ 106 w 126"/>
                    <a:gd name="T59" fmla="*/ 42 h 64"/>
                    <a:gd name="T60" fmla="*/ 96 w 126"/>
                    <a:gd name="T61" fmla="*/ 52 h 64"/>
                    <a:gd name="T62" fmla="*/ 87 w 126"/>
                    <a:gd name="T63" fmla="*/ 42 h 64"/>
                    <a:gd name="T64" fmla="*/ 90 w 126"/>
                    <a:gd name="T65" fmla="*/ 21 h 64"/>
                    <a:gd name="T66" fmla="*/ 103 w 126"/>
                    <a:gd name="T67" fmla="*/ 21 h 64"/>
                    <a:gd name="T68" fmla="*/ 106 w 126"/>
                    <a:gd name="T69" fmla="*/ 36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26" h="64">
                      <a:moveTo>
                        <a:pt x="103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54"/>
                        <a:pt x="10" y="64"/>
                        <a:pt x="23" y="64"/>
                      </a:cubicBezTo>
                      <a:cubicBezTo>
                        <a:pt x="103" y="64"/>
                        <a:pt x="103" y="64"/>
                        <a:pt x="103" y="64"/>
                      </a:cubicBezTo>
                      <a:cubicBezTo>
                        <a:pt x="115" y="64"/>
                        <a:pt x="126" y="54"/>
                        <a:pt x="126" y="41"/>
                      </a:cubicBezTo>
                      <a:cubicBezTo>
                        <a:pt x="126" y="23"/>
                        <a:pt x="126" y="23"/>
                        <a:pt x="126" y="23"/>
                      </a:cubicBezTo>
                      <a:cubicBezTo>
                        <a:pt x="126" y="10"/>
                        <a:pt x="115" y="0"/>
                        <a:pt x="103" y="0"/>
                      </a:cubicBezTo>
                      <a:close/>
                      <a:moveTo>
                        <a:pt x="40" y="14"/>
                      </a:move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51"/>
                        <a:pt x="32" y="51"/>
                        <a:pt x="32" y="51"/>
                      </a:cubicBezTo>
                      <a:cubicBezTo>
                        <a:pt x="25" y="51"/>
                        <a:pt x="25" y="51"/>
                        <a:pt x="25" y="51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40" y="8"/>
                        <a:pt x="40" y="8"/>
                        <a:pt x="40" y="8"/>
                      </a:cubicBezTo>
                      <a:lnTo>
                        <a:pt x="40" y="14"/>
                      </a:lnTo>
                      <a:close/>
                      <a:moveTo>
                        <a:pt x="61" y="51"/>
                      </a:moveTo>
                      <a:cubicBezTo>
                        <a:pt x="54" y="51"/>
                        <a:pt x="54" y="51"/>
                        <a:pt x="54" y="51"/>
                      </a:cubicBezTo>
                      <a:cubicBezTo>
                        <a:pt x="54" y="48"/>
                        <a:pt x="54" y="48"/>
                        <a:pt x="54" y="48"/>
                      </a:cubicBezTo>
                      <a:cubicBezTo>
                        <a:pt x="53" y="49"/>
                        <a:pt x="52" y="50"/>
                        <a:pt x="50" y="51"/>
                      </a:cubicBezTo>
                      <a:cubicBezTo>
                        <a:pt x="49" y="51"/>
                        <a:pt x="48" y="52"/>
                        <a:pt x="47" y="52"/>
                      </a:cubicBezTo>
                      <a:cubicBezTo>
                        <a:pt x="45" y="52"/>
                        <a:pt x="44" y="51"/>
                        <a:pt x="43" y="50"/>
                      </a:cubicBezTo>
                      <a:cubicBezTo>
                        <a:pt x="43" y="49"/>
                        <a:pt x="42" y="48"/>
                        <a:pt x="42" y="46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9" y="19"/>
                        <a:pt x="49" y="19"/>
                        <a:pt x="49" y="19"/>
                      </a:cubicBezTo>
                      <a:cubicBezTo>
                        <a:pt x="49" y="44"/>
                        <a:pt x="49" y="44"/>
                        <a:pt x="49" y="44"/>
                      </a:cubicBezTo>
                      <a:cubicBezTo>
                        <a:pt x="49" y="44"/>
                        <a:pt x="49" y="45"/>
                        <a:pt x="49" y="45"/>
                      </a:cubicBezTo>
                      <a:cubicBezTo>
                        <a:pt x="49" y="46"/>
                        <a:pt x="50" y="46"/>
                        <a:pt x="50" y="46"/>
                      </a:cubicBezTo>
                      <a:cubicBezTo>
                        <a:pt x="51" y="46"/>
                        <a:pt x="51" y="46"/>
                        <a:pt x="52" y="45"/>
                      </a:cubicBezTo>
                      <a:cubicBezTo>
                        <a:pt x="53" y="45"/>
                        <a:pt x="54" y="44"/>
                        <a:pt x="54" y="43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61" y="19"/>
                        <a:pt x="61" y="19"/>
                        <a:pt x="61" y="19"/>
                      </a:cubicBezTo>
                      <a:lnTo>
                        <a:pt x="61" y="51"/>
                      </a:lnTo>
                      <a:close/>
                      <a:moveTo>
                        <a:pt x="84" y="44"/>
                      </a:moveTo>
                      <a:cubicBezTo>
                        <a:pt x="84" y="47"/>
                        <a:pt x="83" y="48"/>
                        <a:pt x="82" y="50"/>
                      </a:cubicBezTo>
                      <a:cubicBezTo>
                        <a:pt x="81" y="51"/>
                        <a:pt x="80" y="51"/>
                        <a:pt x="78" y="51"/>
                      </a:cubicBezTo>
                      <a:cubicBezTo>
                        <a:pt x="77" y="51"/>
                        <a:pt x="75" y="51"/>
                        <a:pt x="74" y="51"/>
                      </a:cubicBezTo>
                      <a:cubicBezTo>
                        <a:pt x="74" y="50"/>
                        <a:pt x="73" y="50"/>
                        <a:pt x="72" y="49"/>
                      </a:cubicBezTo>
                      <a:cubicBezTo>
                        <a:pt x="72" y="51"/>
                        <a:pt x="72" y="51"/>
                        <a:pt x="72" y="51"/>
                      </a:cubicBezTo>
                      <a:cubicBezTo>
                        <a:pt x="65" y="51"/>
                        <a:pt x="65" y="51"/>
                        <a:pt x="65" y="51"/>
                      </a:cubicBezTo>
                      <a:cubicBezTo>
                        <a:pt x="65" y="8"/>
                        <a:pt x="65" y="8"/>
                        <a:pt x="65" y="8"/>
                      </a:cubicBezTo>
                      <a:cubicBezTo>
                        <a:pt x="72" y="8"/>
                        <a:pt x="72" y="8"/>
                        <a:pt x="72" y="8"/>
                      </a:cubicBezTo>
                      <a:cubicBezTo>
                        <a:pt x="72" y="22"/>
                        <a:pt x="72" y="22"/>
                        <a:pt x="72" y="22"/>
                      </a:cubicBezTo>
                      <a:cubicBezTo>
                        <a:pt x="73" y="21"/>
                        <a:pt x="74" y="20"/>
                        <a:pt x="74" y="20"/>
                      </a:cubicBezTo>
                      <a:cubicBezTo>
                        <a:pt x="75" y="19"/>
                        <a:pt x="76" y="19"/>
                        <a:pt x="77" y="19"/>
                      </a:cubicBezTo>
                      <a:cubicBezTo>
                        <a:pt x="79" y="19"/>
                        <a:pt x="81" y="19"/>
                        <a:pt x="82" y="21"/>
                      </a:cubicBezTo>
                      <a:cubicBezTo>
                        <a:pt x="83" y="22"/>
                        <a:pt x="84" y="24"/>
                        <a:pt x="84" y="27"/>
                      </a:cubicBezTo>
                      <a:lnTo>
                        <a:pt x="84" y="44"/>
                      </a:lnTo>
                      <a:close/>
                      <a:moveTo>
                        <a:pt x="106" y="36"/>
                      </a:moveTo>
                      <a:cubicBezTo>
                        <a:pt x="94" y="36"/>
                        <a:pt x="94" y="36"/>
                        <a:pt x="94" y="36"/>
                      </a:cubicBezTo>
                      <a:cubicBezTo>
                        <a:pt x="94" y="42"/>
                        <a:pt x="94" y="42"/>
                        <a:pt x="94" y="42"/>
                      </a:cubicBezTo>
                      <a:cubicBezTo>
                        <a:pt x="94" y="44"/>
                        <a:pt x="94" y="45"/>
                        <a:pt x="94" y="45"/>
                      </a:cubicBezTo>
                      <a:cubicBezTo>
                        <a:pt x="95" y="46"/>
                        <a:pt x="95" y="46"/>
                        <a:pt x="96" y="46"/>
                      </a:cubicBezTo>
                      <a:cubicBezTo>
                        <a:pt x="97" y="46"/>
                        <a:pt x="98" y="46"/>
                        <a:pt x="99" y="46"/>
                      </a:cubicBezTo>
                      <a:cubicBezTo>
                        <a:pt x="99" y="45"/>
                        <a:pt x="99" y="44"/>
                        <a:pt x="99" y="42"/>
                      </a:cubicBezTo>
                      <a:cubicBezTo>
                        <a:pt x="99" y="40"/>
                        <a:pt x="99" y="40"/>
                        <a:pt x="99" y="40"/>
                      </a:cubicBezTo>
                      <a:cubicBezTo>
                        <a:pt x="106" y="40"/>
                        <a:pt x="106" y="40"/>
                        <a:pt x="106" y="40"/>
                      </a:cubicBezTo>
                      <a:cubicBezTo>
                        <a:pt x="106" y="42"/>
                        <a:pt x="106" y="42"/>
                        <a:pt x="106" y="42"/>
                      </a:cubicBezTo>
                      <a:cubicBezTo>
                        <a:pt x="106" y="45"/>
                        <a:pt x="105" y="48"/>
                        <a:pt x="103" y="49"/>
                      </a:cubicBezTo>
                      <a:cubicBezTo>
                        <a:pt x="102" y="51"/>
                        <a:pt x="99" y="52"/>
                        <a:pt x="96" y="52"/>
                      </a:cubicBezTo>
                      <a:cubicBezTo>
                        <a:pt x="93" y="52"/>
                        <a:pt x="91" y="51"/>
                        <a:pt x="89" y="49"/>
                      </a:cubicBezTo>
                      <a:cubicBezTo>
                        <a:pt x="88" y="48"/>
                        <a:pt x="87" y="45"/>
                        <a:pt x="87" y="42"/>
                      </a:cubicBezTo>
                      <a:cubicBezTo>
                        <a:pt x="87" y="28"/>
                        <a:pt x="87" y="28"/>
                        <a:pt x="87" y="28"/>
                      </a:cubicBezTo>
                      <a:cubicBezTo>
                        <a:pt x="87" y="25"/>
                        <a:pt x="88" y="23"/>
                        <a:pt x="90" y="21"/>
                      </a:cubicBezTo>
                      <a:cubicBezTo>
                        <a:pt x="91" y="19"/>
                        <a:pt x="94" y="18"/>
                        <a:pt x="97" y="18"/>
                      </a:cubicBezTo>
                      <a:cubicBezTo>
                        <a:pt x="100" y="18"/>
                        <a:pt x="102" y="19"/>
                        <a:pt x="103" y="21"/>
                      </a:cubicBezTo>
                      <a:cubicBezTo>
                        <a:pt x="105" y="22"/>
                        <a:pt x="106" y="25"/>
                        <a:pt x="106" y="28"/>
                      </a:cubicBezTo>
                      <a:lnTo>
                        <a:pt x="106" y="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" name="Freeform 28">
                  <a:extLst>
                    <a:ext uri="{FF2B5EF4-FFF2-40B4-BE49-F238E27FC236}">
                      <a16:creationId xmlns:a16="http://schemas.microsoft.com/office/drawing/2014/main" xmlns="" id="{49E39616-D857-0F42-A828-4ACAECD62D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5063" y="2519363"/>
                  <a:ext cx="19050" cy="26988"/>
                </a:xfrm>
                <a:custGeom>
                  <a:avLst/>
                  <a:gdLst>
                    <a:gd name="T0" fmla="*/ 2 w 5"/>
                    <a:gd name="T1" fmla="*/ 0 h 7"/>
                    <a:gd name="T2" fmla="*/ 0 w 5"/>
                    <a:gd name="T3" fmla="*/ 1 h 7"/>
                    <a:gd name="T4" fmla="*/ 0 w 5"/>
                    <a:gd name="T5" fmla="*/ 4 h 7"/>
                    <a:gd name="T6" fmla="*/ 0 w 5"/>
                    <a:gd name="T7" fmla="*/ 7 h 7"/>
                    <a:gd name="T8" fmla="*/ 5 w 5"/>
                    <a:gd name="T9" fmla="*/ 7 h 7"/>
                    <a:gd name="T10" fmla="*/ 5 w 5"/>
                    <a:gd name="T11" fmla="*/ 4 h 7"/>
                    <a:gd name="T12" fmla="*/ 4 w 5"/>
                    <a:gd name="T13" fmla="*/ 1 h 7"/>
                    <a:gd name="T14" fmla="*/ 2 w 5"/>
                    <a:gd name="T1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7">
                      <a:moveTo>
                        <a:pt x="2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0" y="2"/>
                        <a:pt x="0" y="4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2"/>
                        <a:pt x="5" y="1"/>
                        <a:pt x="4" y="1"/>
                      </a:cubicBezTo>
                      <a:cubicBezTo>
                        <a:pt x="4" y="0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" name="Freeform 29">
                  <a:extLst>
                    <a:ext uri="{FF2B5EF4-FFF2-40B4-BE49-F238E27FC236}">
                      <a16:creationId xmlns:a16="http://schemas.microsoft.com/office/drawing/2014/main" xmlns="" id="{226AC4C7-C3F3-B646-9882-0CEA02012E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72513" y="2519363"/>
                  <a:ext cx="19050" cy="82550"/>
                </a:xfrm>
                <a:custGeom>
                  <a:avLst/>
                  <a:gdLst>
                    <a:gd name="T0" fmla="*/ 2 w 5"/>
                    <a:gd name="T1" fmla="*/ 0 h 22"/>
                    <a:gd name="T2" fmla="*/ 1 w 5"/>
                    <a:gd name="T3" fmla="*/ 0 h 22"/>
                    <a:gd name="T4" fmla="*/ 0 w 5"/>
                    <a:gd name="T5" fmla="*/ 1 h 22"/>
                    <a:gd name="T6" fmla="*/ 0 w 5"/>
                    <a:gd name="T7" fmla="*/ 21 h 22"/>
                    <a:gd name="T8" fmla="*/ 1 w 5"/>
                    <a:gd name="T9" fmla="*/ 22 h 22"/>
                    <a:gd name="T10" fmla="*/ 3 w 5"/>
                    <a:gd name="T11" fmla="*/ 22 h 22"/>
                    <a:gd name="T12" fmla="*/ 5 w 5"/>
                    <a:gd name="T13" fmla="*/ 22 h 22"/>
                    <a:gd name="T14" fmla="*/ 5 w 5"/>
                    <a:gd name="T15" fmla="*/ 20 h 22"/>
                    <a:gd name="T16" fmla="*/ 5 w 5"/>
                    <a:gd name="T17" fmla="*/ 3 h 22"/>
                    <a:gd name="T18" fmla="*/ 4 w 5"/>
                    <a:gd name="T19" fmla="*/ 1 h 22"/>
                    <a:gd name="T20" fmla="*/ 2 w 5"/>
                    <a:gd name="T21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22">
                      <a:moveTo>
                        <a:pt x="2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2"/>
                        <a:pt x="1" y="22"/>
                        <a:pt x="1" y="22"/>
                      </a:cubicBezTo>
                      <a:cubicBezTo>
                        <a:pt x="2" y="22"/>
                        <a:pt x="2" y="22"/>
                        <a:pt x="3" y="22"/>
                      </a:cubicBezTo>
                      <a:cubicBezTo>
                        <a:pt x="4" y="22"/>
                        <a:pt x="4" y="22"/>
                        <a:pt x="5" y="22"/>
                      </a:cubicBezTo>
                      <a:cubicBezTo>
                        <a:pt x="5" y="21"/>
                        <a:pt x="5" y="21"/>
                        <a:pt x="5" y="20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2"/>
                        <a:pt x="5" y="1"/>
                        <a:pt x="4" y="1"/>
                      </a:cubicBezTo>
                      <a:cubicBezTo>
                        <a:pt x="4" y="0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" name="Freeform 30">
                  <a:extLst>
                    <a:ext uri="{FF2B5EF4-FFF2-40B4-BE49-F238E27FC236}">
                      <a16:creationId xmlns:a16="http://schemas.microsoft.com/office/drawing/2014/main" xmlns="" id="{284DCFC8-C154-294C-B0B3-B24E0A3F2B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93126" y="2208213"/>
                  <a:ext cx="101600" cy="179388"/>
                </a:xfrm>
                <a:custGeom>
                  <a:avLst/>
                  <a:gdLst>
                    <a:gd name="T0" fmla="*/ 21 w 64"/>
                    <a:gd name="T1" fmla="*/ 113 h 113"/>
                    <a:gd name="T2" fmla="*/ 40 w 64"/>
                    <a:gd name="T3" fmla="*/ 113 h 113"/>
                    <a:gd name="T4" fmla="*/ 40 w 64"/>
                    <a:gd name="T5" fmla="*/ 66 h 113"/>
                    <a:gd name="T6" fmla="*/ 64 w 64"/>
                    <a:gd name="T7" fmla="*/ 0 h 113"/>
                    <a:gd name="T8" fmla="*/ 42 w 64"/>
                    <a:gd name="T9" fmla="*/ 0 h 113"/>
                    <a:gd name="T10" fmla="*/ 31 w 64"/>
                    <a:gd name="T11" fmla="*/ 45 h 113"/>
                    <a:gd name="T12" fmla="*/ 31 w 64"/>
                    <a:gd name="T13" fmla="*/ 45 h 113"/>
                    <a:gd name="T14" fmla="*/ 19 w 64"/>
                    <a:gd name="T15" fmla="*/ 0 h 113"/>
                    <a:gd name="T16" fmla="*/ 0 w 64"/>
                    <a:gd name="T17" fmla="*/ 0 h 113"/>
                    <a:gd name="T18" fmla="*/ 21 w 64"/>
                    <a:gd name="T19" fmla="*/ 68 h 113"/>
                    <a:gd name="T20" fmla="*/ 21 w 64"/>
                    <a:gd name="T21" fmla="*/ 113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113">
                      <a:moveTo>
                        <a:pt x="21" y="113"/>
                      </a:moveTo>
                      <a:lnTo>
                        <a:pt x="40" y="113"/>
                      </a:lnTo>
                      <a:lnTo>
                        <a:pt x="40" y="66"/>
                      </a:lnTo>
                      <a:lnTo>
                        <a:pt x="64" y="0"/>
                      </a:lnTo>
                      <a:lnTo>
                        <a:pt x="42" y="0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21" y="68"/>
                      </a:lnTo>
                      <a:lnTo>
                        <a:pt x="21" y="1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" name="Freeform 31">
                  <a:extLst>
                    <a:ext uri="{FF2B5EF4-FFF2-40B4-BE49-F238E27FC236}">
                      <a16:creationId xmlns:a16="http://schemas.microsoft.com/office/drawing/2014/main" xmlns="" id="{18BFB046-5699-4240-9B59-582F346FE7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594726" y="2252663"/>
                  <a:ext cx="77788" cy="139700"/>
                </a:xfrm>
                <a:custGeom>
                  <a:avLst/>
                  <a:gdLst>
                    <a:gd name="T0" fmla="*/ 11 w 21"/>
                    <a:gd name="T1" fmla="*/ 37 h 37"/>
                    <a:gd name="T2" fmla="*/ 18 w 21"/>
                    <a:gd name="T3" fmla="*/ 34 h 37"/>
                    <a:gd name="T4" fmla="*/ 21 w 21"/>
                    <a:gd name="T5" fmla="*/ 27 h 37"/>
                    <a:gd name="T6" fmla="*/ 21 w 21"/>
                    <a:gd name="T7" fmla="*/ 9 h 37"/>
                    <a:gd name="T8" fmla="*/ 18 w 21"/>
                    <a:gd name="T9" fmla="*/ 2 h 37"/>
                    <a:gd name="T10" fmla="*/ 11 w 21"/>
                    <a:gd name="T11" fmla="*/ 0 h 37"/>
                    <a:gd name="T12" fmla="*/ 3 w 21"/>
                    <a:gd name="T13" fmla="*/ 2 h 37"/>
                    <a:gd name="T14" fmla="*/ 0 w 21"/>
                    <a:gd name="T15" fmla="*/ 9 h 37"/>
                    <a:gd name="T16" fmla="*/ 0 w 21"/>
                    <a:gd name="T17" fmla="*/ 27 h 37"/>
                    <a:gd name="T18" fmla="*/ 3 w 21"/>
                    <a:gd name="T19" fmla="*/ 34 h 37"/>
                    <a:gd name="T20" fmla="*/ 11 w 21"/>
                    <a:gd name="T21" fmla="*/ 37 h 37"/>
                    <a:gd name="T22" fmla="*/ 8 w 21"/>
                    <a:gd name="T23" fmla="*/ 8 h 37"/>
                    <a:gd name="T24" fmla="*/ 8 w 21"/>
                    <a:gd name="T25" fmla="*/ 7 h 37"/>
                    <a:gd name="T26" fmla="*/ 11 w 21"/>
                    <a:gd name="T27" fmla="*/ 6 h 37"/>
                    <a:gd name="T28" fmla="*/ 13 w 21"/>
                    <a:gd name="T29" fmla="*/ 7 h 37"/>
                    <a:gd name="T30" fmla="*/ 14 w 21"/>
                    <a:gd name="T31" fmla="*/ 8 h 37"/>
                    <a:gd name="T32" fmla="*/ 14 w 21"/>
                    <a:gd name="T33" fmla="*/ 28 h 37"/>
                    <a:gd name="T34" fmla="*/ 13 w 21"/>
                    <a:gd name="T35" fmla="*/ 30 h 37"/>
                    <a:gd name="T36" fmla="*/ 11 w 21"/>
                    <a:gd name="T37" fmla="*/ 31 h 37"/>
                    <a:gd name="T38" fmla="*/ 8 w 21"/>
                    <a:gd name="T39" fmla="*/ 30 h 37"/>
                    <a:gd name="T40" fmla="*/ 8 w 21"/>
                    <a:gd name="T41" fmla="*/ 28 h 37"/>
                    <a:gd name="T42" fmla="*/ 8 w 21"/>
                    <a:gd name="T43" fmla="*/ 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1" h="37">
                      <a:moveTo>
                        <a:pt x="11" y="37"/>
                      </a:moveTo>
                      <a:cubicBezTo>
                        <a:pt x="14" y="37"/>
                        <a:pt x="16" y="36"/>
                        <a:pt x="18" y="34"/>
                      </a:cubicBezTo>
                      <a:cubicBezTo>
                        <a:pt x="20" y="32"/>
                        <a:pt x="21" y="30"/>
                        <a:pt x="21" y="27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6"/>
                        <a:pt x="20" y="4"/>
                        <a:pt x="18" y="2"/>
                      </a:cubicBezTo>
                      <a:cubicBezTo>
                        <a:pt x="16" y="1"/>
                        <a:pt x="14" y="0"/>
                        <a:pt x="11" y="0"/>
                      </a:cubicBezTo>
                      <a:cubicBezTo>
                        <a:pt x="8" y="0"/>
                        <a:pt x="5" y="1"/>
                        <a:pt x="3" y="2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0"/>
                        <a:pt x="1" y="32"/>
                        <a:pt x="3" y="34"/>
                      </a:cubicBezTo>
                      <a:cubicBezTo>
                        <a:pt x="5" y="36"/>
                        <a:pt x="7" y="37"/>
                        <a:pt x="11" y="37"/>
                      </a:cubicBezTo>
                      <a:close/>
                      <a:moveTo>
                        <a:pt x="8" y="8"/>
                      </a:moveTo>
                      <a:cubicBezTo>
                        <a:pt x="8" y="8"/>
                        <a:pt x="8" y="7"/>
                        <a:pt x="8" y="7"/>
                      </a:cubicBezTo>
                      <a:cubicBezTo>
                        <a:pt x="9" y="6"/>
                        <a:pt x="10" y="6"/>
                        <a:pt x="11" y="6"/>
                      </a:cubicBezTo>
                      <a:cubicBezTo>
                        <a:pt x="12" y="6"/>
                        <a:pt x="12" y="6"/>
                        <a:pt x="13" y="7"/>
                      </a:cubicBezTo>
                      <a:cubicBezTo>
                        <a:pt x="13" y="7"/>
                        <a:pt x="14" y="8"/>
                        <a:pt x="14" y="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3" y="29"/>
                        <a:pt x="13" y="30"/>
                      </a:cubicBezTo>
                      <a:cubicBezTo>
                        <a:pt x="12" y="30"/>
                        <a:pt x="12" y="31"/>
                        <a:pt x="11" y="31"/>
                      </a:cubicBezTo>
                      <a:cubicBezTo>
                        <a:pt x="10" y="31"/>
                        <a:pt x="9" y="30"/>
                        <a:pt x="8" y="30"/>
                      </a:cubicBezTo>
                      <a:cubicBezTo>
                        <a:pt x="8" y="29"/>
                        <a:pt x="8" y="28"/>
                        <a:pt x="8" y="28"/>
                      </a:cubicBezTo>
                      <a:lnTo>
                        <a:pt x="8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" name="Freeform 32">
                  <a:extLst>
                    <a:ext uri="{FF2B5EF4-FFF2-40B4-BE49-F238E27FC236}">
                      <a16:creationId xmlns:a16="http://schemas.microsoft.com/office/drawing/2014/main" xmlns="" id="{291E2F24-6B71-2A4E-9448-5A804D7476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96326" y="2255838"/>
                  <a:ext cx="74613" cy="131763"/>
                </a:xfrm>
                <a:custGeom>
                  <a:avLst/>
                  <a:gdLst>
                    <a:gd name="T0" fmla="*/ 5 w 20"/>
                    <a:gd name="T1" fmla="*/ 35 h 35"/>
                    <a:gd name="T2" fmla="*/ 9 w 20"/>
                    <a:gd name="T3" fmla="*/ 34 h 35"/>
                    <a:gd name="T4" fmla="*/ 13 w 20"/>
                    <a:gd name="T5" fmla="*/ 31 h 35"/>
                    <a:gd name="T6" fmla="*/ 13 w 20"/>
                    <a:gd name="T7" fmla="*/ 35 h 35"/>
                    <a:gd name="T8" fmla="*/ 20 w 20"/>
                    <a:gd name="T9" fmla="*/ 35 h 35"/>
                    <a:gd name="T10" fmla="*/ 20 w 20"/>
                    <a:gd name="T11" fmla="*/ 0 h 35"/>
                    <a:gd name="T12" fmla="*/ 13 w 20"/>
                    <a:gd name="T13" fmla="*/ 0 h 35"/>
                    <a:gd name="T14" fmla="*/ 13 w 20"/>
                    <a:gd name="T15" fmla="*/ 26 h 35"/>
                    <a:gd name="T16" fmla="*/ 11 w 20"/>
                    <a:gd name="T17" fmla="*/ 28 h 35"/>
                    <a:gd name="T18" fmla="*/ 9 w 20"/>
                    <a:gd name="T19" fmla="*/ 29 h 35"/>
                    <a:gd name="T20" fmla="*/ 8 w 20"/>
                    <a:gd name="T21" fmla="*/ 28 h 35"/>
                    <a:gd name="T22" fmla="*/ 7 w 20"/>
                    <a:gd name="T23" fmla="*/ 27 h 35"/>
                    <a:gd name="T24" fmla="*/ 7 w 20"/>
                    <a:gd name="T25" fmla="*/ 0 h 35"/>
                    <a:gd name="T26" fmla="*/ 0 w 20"/>
                    <a:gd name="T27" fmla="*/ 0 h 35"/>
                    <a:gd name="T28" fmla="*/ 0 w 20"/>
                    <a:gd name="T29" fmla="*/ 29 h 35"/>
                    <a:gd name="T30" fmla="*/ 1 w 20"/>
                    <a:gd name="T31" fmla="*/ 34 h 35"/>
                    <a:gd name="T32" fmla="*/ 5 w 20"/>
                    <a:gd name="T33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35">
                      <a:moveTo>
                        <a:pt x="5" y="35"/>
                      </a:moveTo>
                      <a:cubicBezTo>
                        <a:pt x="6" y="35"/>
                        <a:pt x="8" y="35"/>
                        <a:pt x="9" y="34"/>
                      </a:cubicBezTo>
                      <a:cubicBezTo>
                        <a:pt x="10" y="33"/>
                        <a:pt x="12" y="32"/>
                        <a:pt x="13" y="31"/>
                      </a:cubicBezTo>
                      <a:cubicBezTo>
                        <a:pt x="13" y="35"/>
                        <a:pt x="13" y="35"/>
                        <a:pt x="13" y="35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7"/>
                        <a:pt x="12" y="28"/>
                        <a:pt x="11" y="28"/>
                      </a:cubicBezTo>
                      <a:cubicBezTo>
                        <a:pt x="10" y="29"/>
                        <a:pt x="9" y="29"/>
                        <a:pt x="9" y="29"/>
                      </a:cubicBezTo>
                      <a:cubicBezTo>
                        <a:pt x="8" y="29"/>
                        <a:pt x="8" y="29"/>
                        <a:pt x="8" y="28"/>
                      </a:cubicBezTo>
                      <a:cubicBezTo>
                        <a:pt x="7" y="28"/>
                        <a:pt x="7" y="27"/>
                        <a:pt x="7" y="27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31"/>
                        <a:pt x="0" y="33"/>
                        <a:pt x="1" y="34"/>
                      </a:cubicBezTo>
                      <a:cubicBezTo>
                        <a:pt x="2" y="35"/>
                        <a:pt x="3" y="35"/>
                        <a:pt x="5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xmlns="" id="{DDF8E95D-4A64-F94F-8061-C68D10FBD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517" y="2551881"/>
                <a:ext cx="267018" cy="216860"/>
              </a:xfrm>
              <a:custGeom>
                <a:avLst/>
                <a:gdLst>
                  <a:gd name="T0" fmla="*/ 153 w 153"/>
                  <a:gd name="T1" fmla="*/ 14 h 124"/>
                  <a:gd name="T2" fmla="*/ 135 w 153"/>
                  <a:gd name="T3" fmla="*/ 19 h 124"/>
                  <a:gd name="T4" fmla="*/ 149 w 153"/>
                  <a:gd name="T5" fmla="*/ 2 h 124"/>
                  <a:gd name="T6" fmla="*/ 129 w 153"/>
                  <a:gd name="T7" fmla="*/ 9 h 124"/>
                  <a:gd name="T8" fmla="*/ 106 w 153"/>
                  <a:gd name="T9" fmla="*/ 0 h 124"/>
                  <a:gd name="T10" fmla="*/ 75 w 153"/>
                  <a:gd name="T11" fmla="*/ 31 h 124"/>
                  <a:gd name="T12" fmla="*/ 76 w 153"/>
                  <a:gd name="T13" fmla="*/ 38 h 124"/>
                  <a:gd name="T14" fmla="*/ 11 w 153"/>
                  <a:gd name="T15" fmla="*/ 5 h 124"/>
                  <a:gd name="T16" fmla="*/ 7 w 153"/>
                  <a:gd name="T17" fmla="*/ 21 h 124"/>
                  <a:gd name="T18" fmla="*/ 21 w 153"/>
                  <a:gd name="T19" fmla="*/ 47 h 124"/>
                  <a:gd name="T20" fmla="*/ 6 w 153"/>
                  <a:gd name="T21" fmla="*/ 43 h 124"/>
                  <a:gd name="T22" fmla="*/ 6 w 153"/>
                  <a:gd name="T23" fmla="*/ 44 h 124"/>
                  <a:gd name="T24" fmla="*/ 32 w 153"/>
                  <a:gd name="T25" fmla="*/ 74 h 124"/>
                  <a:gd name="T26" fmla="*/ 23 w 153"/>
                  <a:gd name="T27" fmla="*/ 76 h 124"/>
                  <a:gd name="T28" fmla="*/ 17 w 153"/>
                  <a:gd name="T29" fmla="*/ 75 h 124"/>
                  <a:gd name="T30" fmla="*/ 47 w 153"/>
                  <a:gd name="T31" fmla="*/ 97 h 124"/>
                  <a:gd name="T32" fmla="*/ 8 w 153"/>
                  <a:gd name="T33" fmla="*/ 110 h 124"/>
                  <a:gd name="T34" fmla="*/ 0 w 153"/>
                  <a:gd name="T35" fmla="*/ 110 h 124"/>
                  <a:gd name="T36" fmla="*/ 48 w 153"/>
                  <a:gd name="T37" fmla="*/ 124 h 124"/>
                  <a:gd name="T38" fmla="*/ 138 w 153"/>
                  <a:gd name="T39" fmla="*/ 35 h 124"/>
                  <a:gd name="T40" fmla="*/ 138 w 153"/>
                  <a:gd name="T41" fmla="*/ 31 h 124"/>
                  <a:gd name="T42" fmla="*/ 153 w 153"/>
                  <a:gd name="T43" fmla="*/ 1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3" h="124">
                    <a:moveTo>
                      <a:pt x="153" y="14"/>
                    </a:moveTo>
                    <a:cubicBezTo>
                      <a:pt x="148" y="17"/>
                      <a:pt x="142" y="18"/>
                      <a:pt x="135" y="19"/>
                    </a:cubicBezTo>
                    <a:cubicBezTo>
                      <a:pt x="142" y="15"/>
                      <a:pt x="147" y="9"/>
                      <a:pt x="149" y="2"/>
                    </a:cubicBezTo>
                    <a:cubicBezTo>
                      <a:pt x="143" y="5"/>
                      <a:pt x="136" y="8"/>
                      <a:pt x="129" y="9"/>
                    </a:cubicBezTo>
                    <a:cubicBezTo>
                      <a:pt x="124" y="3"/>
                      <a:pt x="115" y="0"/>
                      <a:pt x="106" y="0"/>
                    </a:cubicBezTo>
                    <a:cubicBezTo>
                      <a:pt x="89" y="0"/>
                      <a:pt x="75" y="14"/>
                      <a:pt x="75" y="31"/>
                    </a:cubicBezTo>
                    <a:cubicBezTo>
                      <a:pt x="75" y="33"/>
                      <a:pt x="75" y="36"/>
                      <a:pt x="76" y="38"/>
                    </a:cubicBezTo>
                    <a:cubicBezTo>
                      <a:pt x="50" y="37"/>
                      <a:pt x="26" y="24"/>
                      <a:pt x="11" y="5"/>
                    </a:cubicBezTo>
                    <a:cubicBezTo>
                      <a:pt x="8" y="10"/>
                      <a:pt x="7" y="15"/>
                      <a:pt x="7" y="21"/>
                    </a:cubicBezTo>
                    <a:cubicBezTo>
                      <a:pt x="7" y="32"/>
                      <a:pt x="12" y="42"/>
                      <a:pt x="21" y="47"/>
                    </a:cubicBezTo>
                    <a:cubicBezTo>
                      <a:pt x="16" y="47"/>
                      <a:pt x="11" y="46"/>
                      <a:pt x="6" y="43"/>
                    </a:cubicBezTo>
                    <a:cubicBezTo>
                      <a:pt x="6" y="43"/>
                      <a:pt x="6" y="44"/>
                      <a:pt x="6" y="44"/>
                    </a:cubicBezTo>
                    <a:cubicBezTo>
                      <a:pt x="6" y="59"/>
                      <a:pt x="17" y="72"/>
                      <a:pt x="32" y="74"/>
                    </a:cubicBezTo>
                    <a:cubicBezTo>
                      <a:pt x="29" y="75"/>
                      <a:pt x="26" y="76"/>
                      <a:pt x="23" y="76"/>
                    </a:cubicBezTo>
                    <a:cubicBezTo>
                      <a:pt x="21" y="76"/>
                      <a:pt x="19" y="75"/>
                      <a:pt x="17" y="75"/>
                    </a:cubicBezTo>
                    <a:cubicBezTo>
                      <a:pt x="21" y="87"/>
                      <a:pt x="33" y="97"/>
                      <a:pt x="47" y="97"/>
                    </a:cubicBezTo>
                    <a:cubicBezTo>
                      <a:pt x="36" y="105"/>
                      <a:pt x="23" y="110"/>
                      <a:pt x="8" y="110"/>
                    </a:cubicBezTo>
                    <a:cubicBezTo>
                      <a:pt x="5" y="110"/>
                      <a:pt x="3" y="110"/>
                      <a:pt x="0" y="110"/>
                    </a:cubicBezTo>
                    <a:cubicBezTo>
                      <a:pt x="14" y="119"/>
                      <a:pt x="31" y="124"/>
                      <a:pt x="48" y="124"/>
                    </a:cubicBezTo>
                    <a:cubicBezTo>
                      <a:pt x="106" y="124"/>
                      <a:pt x="138" y="76"/>
                      <a:pt x="138" y="35"/>
                    </a:cubicBezTo>
                    <a:cubicBezTo>
                      <a:pt x="138" y="33"/>
                      <a:pt x="138" y="32"/>
                      <a:pt x="138" y="31"/>
                    </a:cubicBezTo>
                    <a:cubicBezTo>
                      <a:pt x="144" y="26"/>
                      <a:pt x="149" y="21"/>
                      <a:pt x="153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F3E95546-C545-7A4B-9749-863070BFE0C3}"/>
                  </a:ext>
                </a:extLst>
              </p:cNvPr>
              <p:cNvSpPr txBox="1"/>
              <p:nvPr/>
            </p:nvSpPr>
            <p:spPr>
              <a:xfrm>
                <a:off x="6048278" y="2508374"/>
                <a:ext cx="1543847" cy="242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d-ID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31,092 Followers</a:t>
                </a:r>
              </a:p>
            </p:txBody>
          </p:sp>
          <p:grpSp>
            <p:nvGrpSpPr>
              <p:cNvPr id="23" name="Group 80">
                <a:extLst>
                  <a:ext uri="{FF2B5EF4-FFF2-40B4-BE49-F238E27FC236}">
                    <a16:creationId xmlns:a16="http://schemas.microsoft.com/office/drawing/2014/main" xmlns="" id="{08BA7E42-3A36-7F45-AF31-9368FAFD5387}"/>
                  </a:ext>
                </a:extLst>
              </p:cNvPr>
              <p:cNvGrpSpPr/>
              <p:nvPr/>
            </p:nvGrpSpPr>
            <p:grpSpPr>
              <a:xfrm>
                <a:off x="3430727" y="2351688"/>
                <a:ext cx="2567510" cy="2569582"/>
                <a:chOff x="4384327" y="3450941"/>
                <a:chExt cx="3423346" cy="3426109"/>
              </a:xfrm>
            </p:grpSpPr>
            <p:sp>
              <p:nvSpPr>
                <p:cNvPr id="24" name="Freeform 5">
                  <a:extLst>
                    <a:ext uri="{FF2B5EF4-FFF2-40B4-BE49-F238E27FC236}">
                      <a16:creationId xmlns:a16="http://schemas.microsoft.com/office/drawing/2014/main" xmlns="" id="{49115074-926D-EE4D-9BCE-DFC20B69EB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84327" y="3450941"/>
                  <a:ext cx="3423346" cy="3426109"/>
                </a:xfrm>
                <a:custGeom>
                  <a:avLst/>
                  <a:gdLst>
                    <a:gd name="T0" fmla="*/ 523 w 1046"/>
                    <a:gd name="T1" fmla="*/ 1016 h 1047"/>
                    <a:gd name="T2" fmla="*/ 31 w 1046"/>
                    <a:gd name="T3" fmla="*/ 524 h 1047"/>
                    <a:gd name="T4" fmla="*/ 523 w 1046"/>
                    <a:gd name="T5" fmla="*/ 32 h 1047"/>
                    <a:gd name="T6" fmla="*/ 1015 w 1046"/>
                    <a:gd name="T7" fmla="*/ 524 h 1047"/>
                    <a:gd name="T8" fmla="*/ 523 w 1046"/>
                    <a:gd name="T9" fmla="*/ 1016 h 1047"/>
                    <a:gd name="T10" fmla="*/ 523 w 1046"/>
                    <a:gd name="T11" fmla="*/ 0 h 1047"/>
                    <a:gd name="T12" fmla="*/ 0 w 1046"/>
                    <a:gd name="T13" fmla="*/ 524 h 1047"/>
                    <a:gd name="T14" fmla="*/ 523 w 1046"/>
                    <a:gd name="T15" fmla="*/ 1047 h 1047"/>
                    <a:gd name="T16" fmla="*/ 1046 w 1046"/>
                    <a:gd name="T17" fmla="*/ 524 h 1047"/>
                    <a:gd name="T18" fmla="*/ 523 w 1046"/>
                    <a:gd name="T19" fmla="*/ 0 h 10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46" h="1047">
                      <a:moveTo>
                        <a:pt x="523" y="1016"/>
                      </a:moveTo>
                      <a:cubicBezTo>
                        <a:pt x="251" y="1016"/>
                        <a:pt x="31" y="796"/>
                        <a:pt x="31" y="524"/>
                      </a:cubicBezTo>
                      <a:cubicBezTo>
                        <a:pt x="31" y="252"/>
                        <a:pt x="251" y="32"/>
                        <a:pt x="523" y="32"/>
                      </a:cubicBezTo>
                      <a:cubicBezTo>
                        <a:pt x="795" y="32"/>
                        <a:pt x="1015" y="252"/>
                        <a:pt x="1015" y="524"/>
                      </a:cubicBezTo>
                      <a:cubicBezTo>
                        <a:pt x="1015" y="796"/>
                        <a:pt x="795" y="1016"/>
                        <a:pt x="523" y="1016"/>
                      </a:cubicBezTo>
                      <a:moveTo>
                        <a:pt x="523" y="0"/>
                      </a:moveTo>
                      <a:cubicBezTo>
                        <a:pt x="234" y="0"/>
                        <a:pt x="0" y="235"/>
                        <a:pt x="0" y="524"/>
                      </a:cubicBezTo>
                      <a:cubicBezTo>
                        <a:pt x="0" y="813"/>
                        <a:pt x="234" y="1047"/>
                        <a:pt x="523" y="1047"/>
                      </a:cubicBezTo>
                      <a:cubicBezTo>
                        <a:pt x="812" y="1047"/>
                        <a:pt x="1046" y="813"/>
                        <a:pt x="1046" y="524"/>
                      </a:cubicBezTo>
                      <a:cubicBezTo>
                        <a:pt x="1046" y="235"/>
                        <a:pt x="812" y="0"/>
                        <a:pt x="523" y="0"/>
                      </a:cubicBezTo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" name="Freeform 6">
                  <a:extLst>
                    <a:ext uri="{FF2B5EF4-FFF2-40B4-BE49-F238E27FC236}">
                      <a16:creationId xmlns:a16="http://schemas.microsoft.com/office/drawing/2014/main" xmlns="" id="{E7450063-3A1D-2045-A007-37A3800108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83263" y="3654021"/>
                  <a:ext cx="3024095" cy="3024095"/>
                </a:xfrm>
                <a:custGeom>
                  <a:avLst/>
                  <a:gdLst>
                    <a:gd name="T0" fmla="*/ 462 w 924"/>
                    <a:gd name="T1" fmla="*/ 891 h 924"/>
                    <a:gd name="T2" fmla="*/ 32 w 924"/>
                    <a:gd name="T3" fmla="*/ 462 h 924"/>
                    <a:gd name="T4" fmla="*/ 462 w 924"/>
                    <a:gd name="T5" fmla="*/ 32 h 924"/>
                    <a:gd name="T6" fmla="*/ 892 w 924"/>
                    <a:gd name="T7" fmla="*/ 462 h 924"/>
                    <a:gd name="T8" fmla="*/ 462 w 924"/>
                    <a:gd name="T9" fmla="*/ 891 h 924"/>
                    <a:gd name="T10" fmla="*/ 462 w 924"/>
                    <a:gd name="T11" fmla="*/ 0 h 924"/>
                    <a:gd name="T12" fmla="*/ 0 w 924"/>
                    <a:gd name="T13" fmla="*/ 462 h 924"/>
                    <a:gd name="T14" fmla="*/ 462 w 924"/>
                    <a:gd name="T15" fmla="*/ 924 h 924"/>
                    <a:gd name="T16" fmla="*/ 924 w 924"/>
                    <a:gd name="T17" fmla="*/ 462 h 924"/>
                    <a:gd name="T18" fmla="*/ 462 w 924"/>
                    <a:gd name="T19" fmla="*/ 0 h 9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24" h="924">
                      <a:moveTo>
                        <a:pt x="462" y="891"/>
                      </a:moveTo>
                      <a:cubicBezTo>
                        <a:pt x="225" y="891"/>
                        <a:pt x="32" y="699"/>
                        <a:pt x="32" y="462"/>
                      </a:cubicBezTo>
                      <a:cubicBezTo>
                        <a:pt x="32" y="225"/>
                        <a:pt x="225" y="32"/>
                        <a:pt x="462" y="32"/>
                      </a:cubicBezTo>
                      <a:cubicBezTo>
                        <a:pt x="699" y="32"/>
                        <a:pt x="892" y="225"/>
                        <a:pt x="892" y="462"/>
                      </a:cubicBezTo>
                      <a:cubicBezTo>
                        <a:pt x="892" y="699"/>
                        <a:pt x="699" y="891"/>
                        <a:pt x="462" y="891"/>
                      </a:cubicBezTo>
                      <a:moveTo>
                        <a:pt x="462" y="0"/>
                      </a:moveTo>
                      <a:cubicBezTo>
                        <a:pt x="207" y="0"/>
                        <a:pt x="0" y="207"/>
                        <a:pt x="0" y="462"/>
                      </a:cubicBezTo>
                      <a:cubicBezTo>
                        <a:pt x="0" y="717"/>
                        <a:pt x="207" y="924"/>
                        <a:pt x="462" y="924"/>
                      </a:cubicBezTo>
                      <a:cubicBezTo>
                        <a:pt x="717" y="924"/>
                        <a:pt x="924" y="717"/>
                        <a:pt x="924" y="462"/>
                      </a:cubicBezTo>
                      <a:cubicBezTo>
                        <a:pt x="924" y="207"/>
                        <a:pt x="717" y="0"/>
                        <a:pt x="462" y="0"/>
                      </a:cubicBezTo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" name="Freeform 7">
                  <a:extLst>
                    <a:ext uri="{FF2B5EF4-FFF2-40B4-BE49-F238E27FC236}">
                      <a16:creationId xmlns:a16="http://schemas.microsoft.com/office/drawing/2014/main" xmlns="" id="{B58221A4-F878-A044-B0B0-099F0C9078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93250" y="3864008"/>
                  <a:ext cx="2605501" cy="2604120"/>
                </a:xfrm>
                <a:custGeom>
                  <a:avLst/>
                  <a:gdLst>
                    <a:gd name="T0" fmla="*/ 398 w 796"/>
                    <a:gd name="T1" fmla="*/ 765 h 796"/>
                    <a:gd name="T2" fmla="*/ 31 w 796"/>
                    <a:gd name="T3" fmla="*/ 398 h 796"/>
                    <a:gd name="T4" fmla="*/ 398 w 796"/>
                    <a:gd name="T5" fmla="*/ 31 h 796"/>
                    <a:gd name="T6" fmla="*/ 765 w 796"/>
                    <a:gd name="T7" fmla="*/ 398 h 796"/>
                    <a:gd name="T8" fmla="*/ 398 w 796"/>
                    <a:gd name="T9" fmla="*/ 765 h 796"/>
                    <a:gd name="T10" fmla="*/ 398 w 796"/>
                    <a:gd name="T11" fmla="*/ 0 h 796"/>
                    <a:gd name="T12" fmla="*/ 0 w 796"/>
                    <a:gd name="T13" fmla="*/ 398 h 796"/>
                    <a:gd name="T14" fmla="*/ 398 w 796"/>
                    <a:gd name="T15" fmla="*/ 796 h 796"/>
                    <a:gd name="T16" fmla="*/ 796 w 796"/>
                    <a:gd name="T17" fmla="*/ 398 h 796"/>
                    <a:gd name="T18" fmla="*/ 398 w 796"/>
                    <a:gd name="T19" fmla="*/ 0 h 7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96" h="796">
                      <a:moveTo>
                        <a:pt x="398" y="765"/>
                      </a:moveTo>
                      <a:cubicBezTo>
                        <a:pt x="195" y="765"/>
                        <a:pt x="31" y="601"/>
                        <a:pt x="31" y="398"/>
                      </a:cubicBezTo>
                      <a:cubicBezTo>
                        <a:pt x="31" y="195"/>
                        <a:pt x="195" y="31"/>
                        <a:pt x="398" y="31"/>
                      </a:cubicBezTo>
                      <a:cubicBezTo>
                        <a:pt x="601" y="31"/>
                        <a:pt x="765" y="195"/>
                        <a:pt x="765" y="398"/>
                      </a:cubicBezTo>
                      <a:cubicBezTo>
                        <a:pt x="765" y="601"/>
                        <a:pt x="601" y="765"/>
                        <a:pt x="398" y="765"/>
                      </a:cubicBezTo>
                      <a:moveTo>
                        <a:pt x="398" y="0"/>
                      </a:moveTo>
                      <a:cubicBezTo>
                        <a:pt x="178" y="0"/>
                        <a:pt x="0" y="178"/>
                        <a:pt x="0" y="398"/>
                      </a:cubicBezTo>
                      <a:cubicBezTo>
                        <a:pt x="0" y="618"/>
                        <a:pt x="178" y="796"/>
                        <a:pt x="398" y="796"/>
                      </a:cubicBezTo>
                      <a:cubicBezTo>
                        <a:pt x="618" y="796"/>
                        <a:pt x="796" y="618"/>
                        <a:pt x="796" y="398"/>
                      </a:cubicBezTo>
                      <a:cubicBezTo>
                        <a:pt x="796" y="178"/>
                        <a:pt x="618" y="0"/>
                        <a:pt x="398" y="0"/>
                      </a:cubicBezTo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" name="Freeform 8">
                  <a:extLst>
                    <a:ext uri="{FF2B5EF4-FFF2-40B4-BE49-F238E27FC236}">
                      <a16:creationId xmlns:a16="http://schemas.microsoft.com/office/drawing/2014/main" xmlns="" id="{A11491D7-C6D1-FF46-9808-6EC39E686A3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96330" y="4067088"/>
                  <a:ext cx="2199341" cy="2197960"/>
                </a:xfrm>
                <a:custGeom>
                  <a:avLst/>
                  <a:gdLst>
                    <a:gd name="T0" fmla="*/ 336 w 672"/>
                    <a:gd name="T1" fmla="*/ 639 h 672"/>
                    <a:gd name="T2" fmla="*/ 33 w 672"/>
                    <a:gd name="T3" fmla="*/ 336 h 672"/>
                    <a:gd name="T4" fmla="*/ 336 w 672"/>
                    <a:gd name="T5" fmla="*/ 32 h 672"/>
                    <a:gd name="T6" fmla="*/ 640 w 672"/>
                    <a:gd name="T7" fmla="*/ 336 h 672"/>
                    <a:gd name="T8" fmla="*/ 336 w 672"/>
                    <a:gd name="T9" fmla="*/ 639 h 672"/>
                    <a:gd name="T10" fmla="*/ 336 w 672"/>
                    <a:gd name="T11" fmla="*/ 0 h 672"/>
                    <a:gd name="T12" fmla="*/ 0 w 672"/>
                    <a:gd name="T13" fmla="*/ 336 h 672"/>
                    <a:gd name="T14" fmla="*/ 336 w 672"/>
                    <a:gd name="T15" fmla="*/ 672 h 672"/>
                    <a:gd name="T16" fmla="*/ 672 w 672"/>
                    <a:gd name="T17" fmla="*/ 336 h 672"/>
                    <a:gd name="T18" fmla="*/ 336 w 672"/>
                    <a:gd name="T19" fmla="*/ 0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72" h="672">
                      <a:moveTo>
                        <a:pt x="336" y="639"/>
                      </a:moveTo>
                      <a:cubicBezTo>
                        <a:pt x="168" y="639"/>
                        <a:pt x="33" y="503"/>
                        <a:pt x="33" y="336"/>
                      </a:cubicBezTo>
                      <a:cubicBezTo>
                        <a:pt x="33" y="168"/>
                        <a:pt x="168" y="32"/>
                        <a:pt x="336" y="32"/>
                      </a:cubicBezTo>
                      <a:cubicBezTo>
                        <a:pt x="504" y="32"/>
                        <a:pt x="640" y="168"/>
                        <a:pt x="640" y="336"/>
                      </a:cubicBezTo>
                      <a:cubicBezTo>
                        <a:pt x="640" y="503"/>
                        <a:pt x="504" y="639"/>
                        <a:pt x="336" y="639"/>
                      </a:cubicBezTo>
                      <a:moveTo>
                        <a:pt x="336" y="0"/>
                      </a:moveTo>
                      <a:cubicBezTo>
                        <a:pt x="151" y="0"/>
                        <a:pt x="0" y="150"/>
                        <a:pt x="0" y="336"/>
                      </a:cubicBezTo>
                      <a:cubicBezTo>
                        <a:pt x="0" y="521"/>
                        <a:pt x="151" y="672"/>
                        <a:pt x="336" y="672"/>
                      </a:cubicBezTo>
                      <a:cubicBezTo>
                        <a:pt x="521" y="672"/>
                        <a:pt x="672" y="521"/>
                        <a:pt x="672" y="336"/>
                      </a:cubicBezTo>
                      <a:cubicBezTo>
                        <a:pt x="672" y="150"/>
                        <a:pt x="521" y="0"/>
                        <a:pt x="336" y="0"/>
                      </a:cubicBezTo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" name="Freeform 9">
                  <a:extLst>
                    <a:ext uri="{FF2B5EF4-FFF2-40B4-BE49-F238E27FC236}">
                      <a16:creationId xmlns:a16="http://schemas.microsoft.com/office/drawing/2014/main" xmlns="" id="{4478BE61-7C6A-6349-9861-379E5F6379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204936" y="4275694"/>
                  <a:ext cx="1780748" cy="1780748"/>
                </a:xfrm>
                <a:custGeom>
                  <a:avLst/>
                  <a:gdLst>
                    <a:gd name="T0" fmla="*/ 272 w 544"/>
                    <a:gd name="T1" fmla="*/ 513 h 544"/>
                    <a:gd name="T2" fmla="*/ 31 w 544"/>
                    <a:gd name="T3" fmla="*/ 272 h 544"/>
                    <a:gd name="T4" fmla="*/ 272 w 544"/>
                    <a:gd name="T5" fmla="*/ 31 h 544"/>
                    <a:gd name="T6" fmla="*/ 513 w 544"/>
                    <a:gd name="T7" fmla="*/ 272 h 544"/>
                    <a:gd name="T8" fmla="*/ 272 w 544"/>
                    <a:gd name="T9" fmla="*/ 513 h 544"/>
                    <a:gd name="T10" fmla="*/ 272 w 544"/>
                    <a:gd name="T11" fmla="*/ 0 h 544"/>
                    <a:gd name="T12" fmla="*/ 0 w 544"/>
                    <a:gd name="T13" fmla="*/ 272 h 544"/>
                    <a:gd name="T14" fmla="*/ 272 w 544"/>
                    <a:gd name="T15" fmla="*/ 544 h 544"/>
                    <a:gd name="T16" fmla="*/ 544 w 544"/>
                    <a:gd name="T17" fmla="*/ 272 h 544"/>
                    <a:gd name="T18" fmla="*/ 272 w 544"/>
                    <a:gd name="T19" fmla="*/ 0 h 5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44" h="544">
                      <a:moveTo>
                        <a:pt x="272" y="513"/>
                      </a:moveTo>
                      <a:cubicBezTo>
                        <a:pt x="139" y="513"/>
                        <a:pt x="31" y="405"/>
                        <a:pt x="31" y="272"/>
                      </a:cubicBezTo>
                      <a:cubicBezTo>
                        <a:pt x="31" y="139"/>
                        <a:pt x="139" y="31"/>
                        <a:pt x="272" y="31"/>
                      </a:cubicBezTo>
                      <a:cubicBezTo>
                        <a:pt x="405" y="31"/>
                        <a:pt x="513" y="139"/>
                        <a:pt x="513" y="272"/>
                      </a:cubicBezTo>
                      <a:cubicBezTo>
                        <a:pt x="513" y="405"/>
                        <a:pt x="405" y="513"/>
                        <a:pt x="272" y="513"/>
                      </a:cubicBezTo>
                      <a:moveTo>
                        <a:pt x="272" y="0"/>
                      </a:moveTo>
                      <a:cubicBezTo>
                        <a:pt x="122" y="0"/>
                        <a:pt x="0" y="121"/>
                        <a:pt x="0" y="272"/>
                      </a:cubicBezTo>
                      <a:cubicBezTo>
                        <a:pt x="0" y="422"/>
                        <a:pt x="122" y="544"/>
                        <a:pt x="272" y="544"/>
                      </a:cubicBezTo>
                      <a:cubicBezTo>
                        <a:pt x="422" y="544"/>
                        <a:pt x="544" y="422"/>
                        <a:pt x="544" y="272"/>
                      </a:cubicBezTo>
                      <a:cubicBezTo>
                        <a:pt x="544" y="121"/>
                        <a:pt x="422" y="0"/>
                        <a:pt x="272" y="0"/>
                      </a:cubicBezTo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xmlns="" id="{4CAFBE6C-4328-F040-8A39-8874BB8ED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9739" y="3412676"/>
                <a:ext cx="778128" cy="1344886"/>
              </a:xfrm>
              <a:custGeom>
                <a:avLst/>
                <a:gdLst>
                  <a:gd name="T0" fmla="*/ 103 w 317"/>
                  <a:gd name="T1" fmla="*/ 310 h 548"/>
                  <a:gd name="T2" fmla="*/ 56 w 317"/>
                  <a:gd name="T3" fmla="*/ 21 h 548"/>
                  <a:gd name="T4" fmla="*/ 56 w 317"/>
                  <a:gd name="T5" fmla="*/ 21 h 548"/>
                  <a:gd name="T6" fmla="*/ 56 w 317"/>
                  <a:gd name="T7" fmla="*/ 19 h 548"/>
                  <a:gd name="T8" fmla="*/ 37 w 317"/>
                  <a:gd name="T9" fmla="*/ 0 h 548"/>
                  <a:gd name="T10" fmla="*/ 18 w 317"/>
                  <a:gd name="T11" fmla="*/ 14 h 548"/>
                  <a:gd name="T12" fmla="*/ 18 w 317"/>
                  <a:gd name="T13" fmla="*/ 14 h 548"/>
                  <a:gd name="T14" fmla="*/ 18 w 317"/>
                  <a:gd name="T15" fmla="*/ 15 h 548"/>
                  <a:gd name="T16" fmla="*/ 18 w 317"/>
                  <a:gd name="T17" fmla="*/ 17 h 548"/>
                  <a:gd name="T18" fmla="*/ 70 w 317"/>
                  <a:gd name="T19" fmla="*/ 328 h 548"/>
                  <a:gd name="T20" fmla="*/ 315 w 317"/>
                  <a:gd name="T21" fmla="*/ 548 h 548"/>
                  <a:gd name="T22" fmla="*/ 317 w 317"/>
                  <a:gd name="T23" fmla="*/ 508 h 548"/>
                  <a:gd name="T24" fmla="*/ 103 w 317"/>
                  <a:gd name="T25" fmla="*/ 310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7" h="548">
                    <a:moveTo>
                      <a:pt x="103" y="310"/>
                    </a:moveTo>
                    <a:cubicBezTo>
                      <a:pt x="57" y="223"/>
                      <a:pt x="38" y="122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0"/>
                      <a:pt x="56" y="20"/>
                      <a:pt x="56" y="19"/>
                    </a:cubicBezTo>
                    <a:cubicBezTo>
                      <a:pt x="56" y="9"/>
                      <a:pt x="47" y="0"/>
                      <a:pt x="37" y="0"/>
                    </a:cubicBezTo>
                    <a:cubicBezTo>
                      <a:pt x="28" y="0"/>
                      <a:pt x="20" y="6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6"/>
                      <a:pt x="18" y="16"/>
                      <a:pt x="18" y="17"/>
                    </a:cubicBezTo>
                    <a:cubicBezTo>
                      <a:pt x="0" y="126"/>
                      <a:pt x="20" y="235"/>
                      <a:pt x="70" y="328"/>
                    </a:cubicBezTo>
                    <a:cubicBezTo>
                      <a:pt x="122" y="425"/>
                      <a:pt x="207" y="504"/>
                      <a:pt x="315" y="548"/>
                    </a:cubicBezTo>
                    <a:cubicBezTo>
                      <a:pt x="317" y="508"/>
                      <a:pt x="317" y="508"/>
                      <a:pt x="317" y="508"/>
                    </a:cubicBezTo>
                    <a:cubicBezTo>
                      <a:pt x="223" y="466"/>
                      <a:pt x="149" y="395"/>
                      <a:pt x="103" y="310"/>
                    </a:cubicBezTo>
                    <a:close/>
                  </a:path>
                </a:pathLst>
              </a:custGeom>
              <a:solidFill>
                <a:srgbClr val="83ADFA">
                  <a:alpha val="61176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xmlns="" id="{55A3346F-DAEE-DD4E-A9E3-D15C09E72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990" y="2842809"/>
                <a:ext cx="690057" cy="1816322"/>
              </a:xfrm>
              <a:custGeom>
                <a:avLst/>
                <a:gdLst>
                  <a:gd name="T0" fmla="*/ 102 w 281"/>
                  <a:gd name="T1" fmla="*/ 522 h 740"/>
                  <a:gd name="T2" fmla="*/ 59 w 281"/>
                  <a:gd name="T3" fmla="*/ 260 h 740"/>
                  <a:gd name="T4" fmla="*/ 74 w 281"/>
                  <a:gd name="T5" fmla="*/ 200 h 740"/>
                  <a:gd name="T6" fmla="*/ 176 w 281"/>
                  <a:gd name="T7" fmla="*/ 37 h 740"/>
                  <a:gd name="T8" fmla="*/ 176 w 281"/>
                  <a:gd name="T9" fmla="*/ 37 h 740"/>
                  <a:gd name="T10" fmla="*/ 183 w 281"/>
                  <a:gd name="T11" fmla="*/ 21 h 740"/>
                  <a:gd name="T12" fmla="*/ 162 w 281"/>
                  <a:gd name="T13" fmla="*/ 0 h 740"/>
                  <a:gd name="T14" fmla="*/ 146 w 281"/>
                  <a:gd name="T15" fmla="*/ 8 h 740"/>
                  <a:gd name="T16" fmla="*/ 34 w 281"/>
                  <a:gd name="T17" fmla="*/ 187 h 740"/>
                  <a:gd name="T18" fmla="*/ 18 w 281"/>
                  <a:gd name="T19" fmla="*/ 253 h 740"/>
                  <a:gd name="T20" fmla="*/ 65 w 281"/>
                  <a:gd name="T21" fmla="*/ 542 h 740"/>
                  <a:gd name="T22" fmla="*/ 279 w 281"/>
                  <a:gd name="T23" fmla="*/ 740 h 740"/>
                  <a:gd name="T24" fmla="*/ 281 w 281"/>
                  <a:gd name="T25" fmla="*/ 695 h 740"/>
                  <a:gd name="T26" fmla="*/ 102 w 281"/>
                  <a:gd name="T27" fmla="*/ 522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1" h="740">
                    <a:moveTo>
                      <a:pt x="102" y="522"/>
                    </a:moveTo>
                    <a:cubicBezTo>
                      <a:pt x="60" y="444"/>
                      <a:pt x="43" y="352"/>
                      <a:pt x="59" y="260"/>
                    </a:cubicBezTo>
                    <a:cubicBezTo>
                      <a:pt x="62" y="240"/>
                      <a:pt x="67" y="220"/>
                      <a:pt x="74" y="200"/>
                    </a:cubicBezTo>
                    <a:cubicBezTo>
                      <a:pt x="95" y="136"/>
                      <a:pt x="131" y="81"/>
                      <a:pt x="176" y="37"/>
                    </a:cubicBezTo>
                    <a:cubicBezTo>
                      <a:pt x="176" y="37"/>
                      <a:pt x="176" y="37"/>
                      <a:pt x="176" y="37"/>
                    </a:cubicBezTo>
                    <a:cubicBezTo>
                      <a:pt x="180" y="33"/>
                      <a:pt x="183" y="27"/>
                      <a:pt x="183" y="21"/>
                    </a:cubicBezTo>
                    <a:cubicBezTo>
                      <a:pt x="183" y="9"/>
                      <a:pt x="174" y="0"/>
                      <a:pt x="162" y="0"/>
                    </a:cubicBezTo>
                    <a:cubicBezTo>
                      <a:pt x="155" y="0"/>
                      <a:pt x="150" y="3"/>
                      <a:pt x="146" y="8"/>
                    </a:cubicBezTo>
                    <a:cubicBezTo>
                      <a:pt x="96" y="56"/>
                      <a:pt x="57" y="117"/>
                      <a:pt x="34" y="187"/>
                    </a:cubicBezTo>
                    <a:cubicBezTo>
                      <a:pt x="27" y="209"/>
                      <a:pt x="21" y="231"/>
                      <a:pt x="18" y="253"/>
                    </a:cubicBezTo>
                    <a:cubicBezTo>
                      <a:pt x="0" y="354"/>
                      <a:pt x="19" y="455"/>
                      <a:pt x="65" y="542"/>
                    </a:cubicBezTo>
                    <a:cubicBezTo>
                      <a:pt x="111" y="627"/>
                      <a:pt x="185" y="698"/>
                      <a:pt x="279" y="740"/>
                    </a:cubicBezTo>
                    <a:cubicBezTo>
                      <a:pt x="281" y="695"/>
                      <a:pt x="281" y="695"/>
                      <a:pt x="281" y="695"/>
                    </a:cubicBezTo>
                    <a:cubicBezTo>
                      <a:pt x="203" y="656"/>
                      <a:pt x="141" y="595"/>
                      <a:pt x="102" y="522"/>
                    </a:cubicBezTo>
                    <a:close/>
                  </a:path>
                </a:pathLst>
              </a:custGeom>
              <a:solidFill>
                <a:srgbClr val="83ADFA">
                  <a:alpha val="61176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xmlns="" id="{EF8F37E6-C0E5-AF47-94C9-A2265F728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484" y="4192877"/>
                <a:ext cx="694202" cy="672443"/>
              </a:xfrm>
              <a:custGeom>
                <a:avLst/>
                <a:gdLst>
                  <a:gd name="T0" fmla="*/ 38 w 283"/>
                  <a:gd name="T1" fmla="*/ 10 h 274"/>
                  <a:gd name="T2" fmla="*/ 37 w 283"/>
                  <a:gd name="T3" fmla="*/ 10 h 274"/>
                  <a:gd name="T4" fmla="*/ 20 w 283"/>
                  <a:gd name="T5" fmla="*/ 0 h 274"/>
                  <a:gd name="T6" fmla="*/ 0 w 283"/>
                  <a:gd name="T7" fmla="*/ 21 h 274"/>
                  <a:gd name="T8" fmla="*/ 3 w 283"/>
                  <a:gd name="T9" fmla="*/ 32 h 274"/>
                  <a:gd name="T10" fmla="*/ 281 w 283"/>
                  <a:gd name="T11" fmla="*/ 274 h 274"/>
                  <a:gd name="T12" fmla="*/ 283 w 283"/>
                  <a:gd name="T13" fmla="*/ 230 h 274"/>
                  <a:gd name="T14" fmla="*/ 38 w 283"/>
                  <a:gd name="T15" fmla="*/ 1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3" h="274">
                    <a:moveTo>
                      <a:pt x="38" y="10"/>
                    </a:moveTo>
                    <a:cubicBezTo>
                      <a:pt x="37" y="10"/>
                      <a:pt x="37" y="10"/>
                      <a:pt x="37" y="10"/>
                    </a:cubicBezTo>
                    <a:cubicBezTo>
                      <a:pt x="34" y="4"/>
                      <a:pt x="27" y="0"/>
                      <a:pt x="20" y="0"/>
                    </a:cubicBezTo>
                    <a:cubicBezTo>
                      <a:pt x="9" y="0"/>
                      <a:pt x="0" y="10"/>
                      <a:pt x="0" y="21"/>
                    </a:cubicBezTo>
                    <a:cubicBezTo>
                      <a:pt x="0" y="25"/>
                      <a:pt x="1" y="29"/>
                      <a:pt x="3" y="32"/>
                    </a:cubicBezTo>
                    <a:cubicBezTo>
                      <a:pt x="62" y="140"/>
                      <a:pt x="158" y="228"/>
                      <a:pt x="281" y="274"/>
                    </a:cubicBezTo>
                    <a:cubicBezTo>
                      <a:pt x="283" y="230"/>
                      <a:pt x="283" y="230"/>
                      <a:pt x="283" y="230"/>
                    </a:cubicBezTo>
                    <a:cubicBezTo>
                      <a:pt x="175" y="186"/>
                      <a:pt x="90" y="107"/>
                      <a:pt x="38" y="10"/>
                    </a:cubicBezTo>
                    <a:close/>
                  </a:path>
                </a:pathLst>
              </a:custGeom>
              <a:solidFill>
                <a:srgbClr val="83ADFA">
                  <a:alpha val="61176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xmlns="" id="{90F6406B-0BA1-7246-A23A-97A78F434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7487" y="3016878"/>
                <a:ext cx="828898" cy="1760372"/>
              </a:xfrm>
              <a:custGeom>
                <a:avLst/>
                <a:gdLst>
                  <a:gd name="T0" fmla="*/ 257 w 338"/>
                  <a:gd name="T1" fmla="*/ 11 h 717"/>
                  <a:gd name="T2" fmla="*/ 254 w 338"/>
                  <a:gd name="T3" fmla="*/ 7 h 717"/>
                  <a:gd name="T4" fmla="*/ 254 w 338"/>
                  <a:gd name="T5" fmla="*/ 6 h 717"/>
                  <a:gd name="T6" fmla="*/ 239 w 338"/>
                  <a:gd name="T7" fmla="*/ 0 h 717"/>
                  <a:gd name="T8" fmla="*/ 220 w 338"/>
                  <a:gd name="T9" fmla="*/ 19 h 717"/>
                  <a:gd name="T10" fmla="*/ 224 w 338"/>
                  <a:gd name="T11" fmla="*/ 29 h 717"/>
                  <a:gd name="T12" fmla="*/ 223 w 338"/>
                  <a:gd name="T13" fmla="*/ 29 h 717"/>
                  <a:gd name="T14" fmla="*/ 275 w 338"/>
                  <a:gd name="T15" fmla="*/ 353 h 717"/>
                  <a:gd name="T16" fmla="*/ 263 w 338"/>
                  <a:gd name="T17" fmla="*/ 399 h 717"/>
                  <a:gd name="T18" fmla="*/ 3 w 338"/>
                  <a:gd name="T19" fmla="*/ 675 h 717"/>
                  <a:gd name="T20" fmla="*/ 0 w 338"/>
                  <a:gd name="T21" fmla="*/ 717 h 717"/>
                  <a:gd name="T22" fmla="*/ 299 w 338"/>
                  <a:gd name="T23" fmla="*/ 411 h 717"/>
                  <a:gd name="T24" fmla="*/ 304 w 338"/>
                  <a:gd name="T25" fmla="*/ 396 h 717"/>
                  <a:gd name="T26" fmla="*/ 307 w 338"/>
                  <a:gd name="T27" fmla="*/ 385 h 717"/>
                  <a:gd name="T28" fmla="*/ 308 w 338"/>
                  <a:gd name="T29" fmla="*/ 381 h 717"/>
                  <a:gd name="T30" fmla="*/ 314 w 338"/>
                  <a:gd name="T31" fmla="*/ 352 h 717"/>
                  <a:gd name="T32" fmla="*/ 315 w 338"/>
                  <a:gd name="T33" fmla="*/ 347 h 717"/>
                  <a:gd name="T34" fmla="*/ 257 w 338"/>
                  <a:gd name="T35" fmla="*/ 11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8" h="717">
                    <a:moveTo>
                      <a:pt x="257" y="11"/>
                    </a:moveTo>
                    <a:cubicBezTo>
                      <a:pt x="256" y="10"/>
                      <a:pt x="255" y="8"/>
                      <a:pt x="254" y="7"/>
                    </a:cubicBezTo>
                    <a:cubicBezTo>
                      <a:pt x="254" y="6"/>
                      <a:pt x="254" y="6"/>
                      <a:pt x="254" y="6"/>
                    </a:cubicBezTo>
                    <a:cubicBezTo>
                      <a:pt x="250" y="2"/>
                      <a:pt x="245" y="0"/>
                      <a:pt x="239" y="0"/>
                    </a:cubicBezTo>
                    <a:cubicBezTo>
                      <a:pt x="229" y="0"/>
                      <a:pt x="220" y="8"/>
                      <a:pt x="220" y="19"/>
                    </a:cubicBezTo>
                    <a:cubicBezTo>
                      <a:pt x="220" y="22"/>
                      <a:pt x="222" y="26"/>
                      <a:pt x="224" y="29"/>
                    </a:cubicBezTo>
                    <a:cubicBezTo>
                      <a:pt x="223" y="29"/>
                      <a:pt x="223" y="29"/>
                      <a:pt x="223" y="29"/>
                    </a:cubicBezTo>
                    <a:cubicBezTo>
                      <a:pt x="279" y="124"/>
                      <a:pt x="300" y="239"/>
                      <a:pt x="275" y="353"/>
                    </a:cubicBezTo>
                    <a:cubicBezTo>
                      <a:pt x="272" y="368"/>
                      <a:pt x="268" y="384"/>
                      <a:pt x="263" y="399"/>
                    </a:cubicBezTo>
                    <a:cubicBezTo>
                      <a:pt x="220" y="530"/>
                      <a:pt x="122" y="627"/>
                      <a:pt x="3" y="675"/>
                    </a:cubicBezTo>
                    <a:cubicBezTo>
                      <a:pt x="0" y="717"/>
                      <a:pt x="0" y="717"/>
                      <a:pt x="0" y="717"/>
                    </a:cubicBezTo>
                    <a:cubicBezTo>
                      <a:pt x="136" y="668"/>
                      <a:pt x="250" y="559"/>
                      <a:pt x="299" y="411"/>
                    </a:cubicBezTo>
                    <a:cubicBezTo>
                      <a:pt x="301" y="406"/>
                      <a:pt x="302" y="401"/>
                      <a:pt x="304" y="396"/>
                    </a:cubicBezTo>
                    <a:cubicBezTo>
                      <a:pt x="305" y="392"/>
                      <a:pt x="306" y="389"/>
                      <a:pt x="307" y="385"/>
                    </a:cubicBezTo>
                    <a:cubicBezTo>
                      <a:pt x="307" y="384"/>
                      <a:pt x="307" y="383"/>
                      <a:pt x="308" y="381"/>
                    </a:cubicBezTo>
                    <a:cubicBezTo>
                      <a:pt x="310" y="372"/>
                      <a:pt x="313" y="362"/>
                      <a:pt x="314" y="352"/>
                    </a:cubicBezTo>
                    <a:cubicBezTo>
                      <a:pt x="315" y="351"/>
                      <a:pt x="315" y="349"/>
                      <a:pt x="315" y="347"/>
                    </a:cubicBezTo>
                    <a:cubicBezTo>
                      <a:pt x="338" y="229"/>
                      <a:pt x="315" y="110"/>
                      <a:pt x="257" y="11"/>
                    </a:cubicBezTo>
                    <a:close/>
                  </a:path>
                </a:pathLst>
              </a:custGeom>
              <a:solidFill>
                <a:srgbClr val="83ADFA">
                  <a:alpha val="61176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xmlns="" id="{85FBAAD9-4F22-A042-8853-555CF240F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9369" y="2600357"/>
                <a:ext cx="853764" cy="2073280"/>
              </a:xfrm>
              <a:custGeom>
                <a:avLst/>
                <a:gdLst>
                  <a:gd name="T0" fmla="*/ 271 w 348"/>
                  <a:gd name="T1" fmla="*/ 199 h 845"/>
                  <a:gd name="T2" fmla="*/ 25 w 348"/>
                  <a:gd name="T3" fmla="*/ 1 h 845"/>
                  <a:gd name="T4" fmla="*/ 25 w 348"/>
                  <a:gd name="T5" fmla="*/ 1 h 845"/>
                  <a:gd name="T6" fmla="*/ 21 w 348"/>
                  <a:gd name="T7" fmla="*/ 0 h 845"/>
                  <a:gd name="T8" fmla="*/ 0 w 348"/>
                  <a:gd name="T9" fmla="*/ 21 h 845"/>
                  <a:gd name="T10" fmla="*/ 17 w 348"/>
                  <a:gd name="T11" fmla="*/ 42 h 845"/>
                  <a:gd name="T12" fmla="*/ 238 w 348"/>
                  <a:gd name="T13" fmla="*/ 225 h 845"/>
                  <a:gd name="T14" fmla="*/ 280 w 348"/>
                  <a:gd name="T15" fmla="*/ 525 h 845"/>
                  <a:gd name="T16" fmla="*/ 271 w 348"/>
                  <a:gd name="T17" fmla="*/ 556 h 845"/>
                  <a:gd name="T18" fmla="*/ 55 w 348"/>
                  <a:gd name="T19" fmla="*/ 798 h 845"/>
                  <a:gd name="T20" fmla="*/ 51 w 348"/>
                  <a:gd name="T21" fmla="*/ 845 h 845"/>
                  <a:gd name="T22" fmla="*/ 311 w 348"/>
                  <a:gd name="T23" fmla="*/ 569 h 845"/>
                  <a:gd name="T24" fmla="*/ 323 w 348"/>
                  <a:gd name="T25" fmla="*/ 523 h 845"/>
                  <a:gd name="T26" fmla="*/ 271 w 348"/>
                  <a:gd name="T27" fmla="*/ 199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8" h="845">
                    <a:moveTo>
                      <a:pt x="271" y="199"/>
                    </a:moveTo>
                    <a:cubicBezTo>
                      <a:pt x="218" y="109"/>
                      <a:pt x="133" y="36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4" y="1"/>
                      <a:pt x="22" y="0"/>
                      <a:pt x="21" y="0"/>
                    </a:cubicBezTo>
                    <a:cubicBezTo>
                      <a:pt x="9" y="0"/>
                      <a:pt x="0" y="10"/>
                      <a:pt x="0" y="21"/>
                    </a:cubicBezTo>
                    <a:cubicBezTo>
                      <a:pt x="0" y="32"/>
                      <a:pt x="7" y="40"/>
                      <a:pt x="17" y="42"/>
                    </a:cubicBezTo>
                    <a:cubicBezTo>
                      <a:pt x="114" y="75"/>
                      <a:pt x="190" y="142"/>
                      <a:pt x="238" y="225"/>
                    </a:cubicBezTo>
                    <a:cubicBezTo>
                      <a:pt x="288" y="313"/>
                      <a:pt x="306" y="420"/>
                      <a:pt x="280" y="525"/>
                    </a:cubicBezTo>
                    <a:cubicBezTo>
                      <a:pt x="277" y="535"/>
                      <a:pt x="274" y="545"/>
                      <a:pt x="271" y="556"/>
                    </a:cubicBezTo>
                    <a:cubicBezTo>
                      <a:pt x="234" y="667"/>
                      <a:pt x="154" y="752"/>
                      <a:pt x="55" y="798"/>
                    </a:cubicBezTo>
                    <a:cubicBezTo>
                      <a:pt x="51" y="845"/>
                      <a:pt x="51" y="845"/>
                      <a:pt x="51" y="845"/>
                    </a:cubicBezTo>
                    <a:cubicBezTo>
                      <a:pt x="170" y="797"/>
                      <a:pt x="268" y="700"/>
                      <a:pt x="311" y="569"/>
                    </a:cubicBezTo>
                    <a:cubicBezTo>
                      <a:pt x="316" y="554"/>
                      <a:pt x="320" y="538"/>
                      <a:pt x="323" y="523"/>
                    </a:cubicBezTo>
                    <a:cubicBezTo>
                      <a:pt x="348" y="409"/>
                      <a:pt x="327" y="294"/>
                      <a:pt x="271" y="199"/>
                    </a:cubicBezTo>
                    <a:close/>
                  </a:path>
                </a:pathLst>
              </a:custGeom>
              <a:solidFill>
                <a:srgbClr val="83ADFA">
                  <a:alpha val="61176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xmlns="" id="{43BE7201-7D1E-4144-B606-EF82D6DD4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7126" y="3832306"/>
                <a:ext cx="885884" cy="1052700"/>
              </a:xfrm>
              <a:custGeom>
                <a:avLst/>
                <a:gdLst>
                  <a:gd name="T0" fmla="*/ 340 w 361"/>
                  <a:gd name="T1" fmla="*/ 0 h 429"/>
                  <a:gd name="T2" fmla="*/ 319 w 361"/>
                  <a:gd name="T3" fmla="*/ 15 h 429"/>
                  <a:gd name="T4" fmla="*/ 319 w 361"/>
                  <a:gd name="T5" fmla="*/ 20 h 429"/>
                  <a:gd name="T6" fmla="*/ 318 w 361"/>
                  <a:gd name="T7" fmla="*/ 20 h 429"/>
                  <a:gd name="T8" fmla="*/ 312 w 361"/>
                  <a:gd name="T9" fmla="*/ 49 h 429"/>
                  <a:gd name="T10" fmla="*/ 311 w 361"/>
                  <a:gd name="T11" fmla="*/ 53 h 429"/>
                  <a:gd name="T12" fmla="*/ 308 w 361"/>
                  <a:gd name="T13" fmla="*/ 64 h 429"/>
                  <a:gd name="T14" fmla="*/ 303 w 361"/>
                  <a:gd name="T15" fmla="*/ 79 h 429"/>
                  <a:gd name="T16" fmla="*/ 4 w 361"/>
                  <a:gd name="T17" fmla="*/ 385 h 429"/>
                  <a:gd name="T18" fmla="*/ 0 w 361"/>
                  <a:gd name="T19" fmla="*/ 429 h 429"/>
                  <a:gd name="T20" fmla="*/ 342 w 361"/>
                  <a:gd name="T21" fmla="*/ 92 h 429"/>
                  <a:gd name="T22" fmla="*/ 358 w 361"/>
                  <a:gd name="T23" fmla="*/ 33 h 429"/>
                  <a:gd name="T24" fmla="*/ 361 w 361"/>
                  <a:gd name="T25" fmla="*/ 22 h 429"/>
                  <a:gd name="T26" fmla="*/ 340 w 361"/>
                  <a:gd name="T27" fmla="*/ 0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1" h="429">
                    <a:moveTo>
                      <a:pt x="340" y="0"/>
                    </a:moveTo>
                    <a:cubicBezTo>
                      <a:pt x="330" y="0"/>
                      <a:pt x="322" y="7"/>
                      <a:pt x="319" y="15"/>
                    </a:cubicBezTo>
                    <a:cubicBezTo>
                      <a:pt x="319" y="17"/>
                      <a:pt x="319" y="18"/>
                      <a:pt x="319" y="20"/>
                    </a:cubicBezTo>
                    <a:cubicBezTo>
                      <a:pt x="318" y="20"/>
                      <a:pt x="318" y="20"/>
                      <a:pt x="318" y="20"/>
                    </a:cubicBezTo>
                    <a:cubicBezTo>
                      <a:pt x="317" y="30"/>
                      <a:pt x="314" y="40"/>
                      <a:pt x="312" y="49"/>
                    </a:cubicBezTo>
                    <a:cubicBezTo>
                      <a:pt x="311" y="51"/>
                      <a:pt x="311" y="52"/>
                      <a:pt x="311" y="53"/>
                    </a:cubicBezTo>
                    <a:cubicBezTo>
                      <a:pt x="310" y="57"/>
                      <a:pt x="309" y="60"/>
                      <a:pt x="308" y="64"/>
                    </a:cubicBezTo>
                    <a:cubicBezTo>
                      <a:pt x="306" y="69"/>
                      <a:pt x="305" y="74"/>
                      <a:pt x="303" y="79"/>
                    </a:cubicBezTo>
                    <a:cubicBezTo>
                      <a:pt x="254" y="227"/>
                      <a:pt x="140" y="336"/>
                      <a:pt x="4" y="385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156" y="380"/>
                      <a:pt x="287" y="259"/>
                      <a:pt x="342" y="92"/>
                    </a:cubicBezTo>
                    <a:cubicBezTo>
                      <a:pt x="348" y="72"/>
                      <a:pt x="354" y="53"/>
                      <a:pt x="358" y="33"/>
                    </a:cubicBezTo>
                    <a:cubicBezTo>
                      <a:pt x="360" y="30"/>
                      <a:pt x="361" y="26"/>
                      <a:pt x="361" y="22"/>
                    </a:cubicBezTo>
                    <a:cubicBezTo>
                      <a:pt x="361" y="10"/>
                      <a:pt x="351" y="0"/>
                      <a:pt x="340" y="0"/>
                    </a:cubicBezTo>
                    <a:close/>
                  </a:path>
                </a:pathLst>
              </a:custGeom>
              <a:solidFill>
                <a:srgbClr val="83ADFA">
                  <a:alpha val="61176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Freeform 131">
                <a:extLst>
                  <a:ext uri="{FF2B5EF4-FFF2-40B4-BE49-F238E27FC236}">
                    <a16:creationId xmlns:a16="http://schemas.microsoft.com/office/drawing/2014/main" xmlns="" id="{64A23AE8-7509-F345-A987-15F5BCB447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1090" y="3118226"/>
                <a:ext cx="1502467" cy="1789575"/>
              </a:xfrm>
              <a:custGeom>
                <a:avLst/>
                <a:gdLst>
                  <a:gd name="T0" fmla="*/ 405 w 633"/>
                  <a:gd name="T1" fmla="*/ 470 h 730"/>
                  <a:gd name="T2" fmla="*/ 483 w 633"/>
                  <a:gd name="T3" fmla="*/ 380 h 730"/>
                  <a:gd name="T4" fmla="*/ 501 w 633"/>
                  <a:gd name="T5" fmla="*/ 293 h 730"/>
                  <a:gd name="T6" fmla="*/ 437 w 633"/>
                  <a:gd name="T7" fmla="*/ 133 h 730"/>
                  <a:gd name="T8" fmla="*/ 316 w 633"/>
                  <a:gd name="T9" fmla="*/ 8 h 730"/>
                  <a:gd name="T10" fmla="*/ 316 w 633"/>
                  <a:gd name="T11" fmla="*/ 40 h 730"/>
                  <a:gd name="T12" fmla="*/ 316 w 633"/>
                  <a:gd name="T13" fmla="*/ 66 h 730"/>
                  <a:gd name="T14" fmla="*/ 237 w 633"/>
                  <a:gd name="T15" fmla="*/ 95 h 730"/>
                  <a:gd name="T16" fmla="*/ 192 w 633"/>
                  <a:gd name="T17" fmla="*/ 135 h 730"/>
                  <a:gd name="T18" fmla="*/ 141 w 633"/>
                  <a:gd name="T19" fmla="*/ 264 h 730"/>
                  <a:gd name="T20" fmla="*/ 133 w 633"/>
                  <a:gd name="T21" fmla="*/ 339 h 730"/>
                  <a:gd name="T22" fmla="*/ 175 w 633"/>
                  <a:gd name="T23" fmla="*/ 399 h 730"/>
                  <a:gd name="T24" fmla="*/ 181 w 633"/>
                  <a:gd name="T25" fmla="*/ 534 h 730"/>
                  <a:gd name="T26" fmla="*/ 24 w 633"/>
                  <a:gd name="T27" fmla="*/ 730 h 730"/>
                  <a:gd name="T28" fmla="*/ 610 w 633"/>
                  <a:gd name="T29" fmla="*/ 730 h 730"/>
                  <a:gd name="T30" fmla="*/ 453 w 633"/>
                  <a:gd name="T31" fmla="*/ 534 h 730"/>
                  <a:gd name="T32" fmla="*/ 156 w 633"/>
                  <a:gd name="T33" fmla="*/ 275 h 730"/>
                  <a:gd name="T34" fmla="*/ 189 w 633"/>
                  <a:gd name="T35" fmla="*/ 335 h 730"/>
                  <a:gd name="T36" fmla="*/ 195 w 633"/>
                  <a:gd name="T37" fmla="*/ 273 h 730"/>
                  <a:gd name="T38" fmla="*/ 211 w 633"/>
                  <a:gd name="T39" fmla="*/ 190 h 730"/>
                  <a:gd name="T40" fmla="*/ 316 w 633"/>
                  <a:gd name="T41" fmla="*/ 195 h 730"/>
                  <a:gd name="T42" fmla="*/ 380 w 633"/>
                  <a:gd name="T43" fmla="*/ 173 h 730"/>
                  <a:gd name="T44" fmla="*/ 424 w 633"/>
                  <a:gd name="T45" fmla="*/ 192 h 730"/>
                  <a:gd name="T46" fmla="*/ 439 w 633"/>
                  <a:gd name="T47" fmla="*/ 273 h 730"/>
                  <a:gd name="T48" fmla="*/ 445 w 633"/>
                  <a:gd name="T49" fmla="*/ 335 h 730"/>
                  <a:gd name="T50" fmla="*/ 477 w 633"/>
                  <a:gd name="T51" fmla="*/ 275 h 730"/>
                  <a:gd name="T52" fmla="*/ 317 w 633"/>
                  <a:gd name="T53" fmla="*/ 482 h 730"/>
                  <a:gd name="T54" fmla="*/ 189 w 633"/>
                  <a:gd name="T55" fmla="*/ 384 h 730"/>
                  <a:gd name="T56" fmla="*/ 316 w 633"/>
                  <a:gd name="T57" fmla="*/ 503 h 730"/>
                  <a:gd name="T58" fmla="*/ 387 w 633"/>
                  <a:gd name="T59" fmla="*/ 483 h 730"/>
                  <a:gd name="T60" fmla="*/ 319 w 633"/>
                  <a:gd name="T61" fmla="*/ 630 h 730"/>
                  <a:gd name="T62" fmla="*/ 224 w 633"/>
                  <a:gd name="T63" fmla="*/ 525 h 730"/>
                  <a:gd name="T64" fmla="*/ 403 w 633"/>
                  <a:gd name="T65" fmla="*/ 669 h 730"/>
                  <a:gd name="T66" fmla="*/ 318 w 633"/>
                  <a:gd name="T67" fmla="*/ 687 h 730"/>
                  <a:gd name="T68" fmla="*/ 272 w 633"/>
                  <a:gd name="T69" fmla="*/ 626 h 730"/>
                  <a:gd name="T70" fmla="*/ 172 w 633"/>
                  <a:gd name="T71" fmla="*/ 556 h 730"/>
                  <a:gd name="T72" fmla="*/ 214 w 633"/>
                  <a:gd name="T73" fmla="*/ 538 h 730"/>
                  <a:gd name="T74" fmla="*/ 319 w 633"/>
                  <a:gd name="T75" fmla="*/ 655 h 730"/>
                  <a:gd name="T76" fmla="*/ 459 w 633"/>
                  <a:gd name="T77" fmla="*/ 558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33" h="730">
                    <a:moveTo>
                      <a:pt x="453" y="534"/>
                    </a:moveTo>
                    <a:cubicBezTo>
                      <a:pt x="420" y="520"/>
                      <a:pt x="408" y="498"/>
                      <a:pt x="405" y="470"/>
                    </a:cubicBezTo>
                    <a:cubicBezTo>
                      <a:pt x="427" y="452"/>
                      <a:pt x="445" y="427"/>
                      <a:pt x="458" y="399"/>
                    </a:cubicBezTo>
                    <a:cubicBezTo>
                      <a:pt x="468" y="395"/>
                      <a:pt x="476" y="389"/>
                      <a:pt x="483" y="380"/>
                    </a:cubicBezTo>
                    <a:cubicBezTo>
                      <a:pt x="491" y="369"/>
                      <a:pt x="497" y="355"/>
                      <a:pt x="500" y="339"/>
                    </a:cubicBezTo>
                    <a:cubicBezTo>
                      <a:pt x="503" y="324"/>
                      <a:pt x="504" y="308"/>
                      <a:pt x="501" y="293"/>
                    </a:cubicBezTo>
                    <a:cubicBezTo>
                      <a:pt x="500" y="282"/>
                      <a:pt x="497" y="272"/>
                      <a:pt x="492" y="263"/>
                    </a:cubicBezTo>
                    <a:cubicBezTo>
                      <a:pt x="486" y="212"/>
                      <a:pt x="466" y="165"/>
                      <a:pt x="437" y="133"/>
                    </a:cubicBezTo>
                    <a:cubicBezTo>
                      <a:pt x="431" y="125"/>
                      <a:pt x="424" y="118"/>
                      <a:pt x="417" y="112"/>
                    </a:cubicBezTo>
                    <a:cubicBezTo>
                      <a:pt x="439" y="56"/>
                      <a:pt x="386" y="0"/>
                      <a:pt x="316" y="8"/>
                    </a:cubicBezTo>
                    <a:cubicBezTo>
                      <a:pt x="307" y="9"/>
                      <a:pt x="297" y="11"/>
                      <a:pt x="288" y="14"/>
                    </a:cubicBezTo>
                    <a:cubicBezTo>
                      <a:pt x="300" y="20"/>
                      <a:pt x="310" y="30"/>
                      <a:pt x="316" y="40"/>
                    </a:cubicBezTo>
                    <a:cubicBezTo>
                      <a:pt x="320" y="49"/>
                      <a:pt x="321" y="58"/>
                      <a:pt x="316" y="68"/>
                    </a:cubicBezTo>
                    <a:cubicBezTo>
                      <a:pt x="316" y="67"/>
                      <a:pt x="316" y="67"/>
                      <a:pt x="316" y="66"/>
                    </a:cubicBezTo>
                    <a:cubicBezTo>
                      <a:pt x="291" y="0"/>
                      <a:pt x="212" y="20"/>
                      <a:pt x="211" y="42"/>
                    </a:cubicBezTo>
                    <a:cubicBezTo>
                      <a:pt x="231" y="57"/>
                      <a:pt x="237" y="71"/>
                      <a:pt x="237" y="95"/>
                    </a:cubicBezTo>
                    <a:cubicBezTo>
                      <a:pt x="214" y="95"/>
                      <a:pt x="206" y="79"/>
                      <a:pt x="197" y="56"/>
                    </a:cubicBezTo>
                    <a:cubicBezTo>
                      <a:pt x="185" y="82"/>
                      <a:pt x="184" y="110"/>
                      <a:pt x="192" y="135"/>
                    </a:cubicBezTo>
                    <a:cubicBezTo>
                      <a:pt x="164" y="167"/>
                      <a:pt x="144" y="210"/>
                      <a:pt x="141" y="254"/>
                    </a:cubicBezTo>
                    <a:cubicBezTo>
                      <a:pt x="141" y="258"/>
                      <a:pt x="141" y="261"/>
                      <a:pt x="141" y="264"/>
                    </a:cubicBezTo>
                    <a:cubicBezTo>
                      <a:pt x="137" y="273"/>
                      <a:pt x="134" y="283"/>
                      <a:pt x="132" y="293"/>
                    </a:cubicBezTo>
                    <a:cubicBezTo>
                      <a:pt x="130" y="308"/>
                      <a:pt x="130" y="324"/>
                      <a:pt x="133" y="339"/>
                    </a:cubicBezTo>
                    <a:cubicBezTo>
                      <a:pt x="136" y="355"/>
                      <a:pt x="142" y="369"/>
                      <a:pt x="151" y="380"/>
                    </a:cubicBezTo>
                    <a:cubicBezTo>
                      <a:pt x="157" y="389"/>
                      <a:pt x="166" y="395"/>
                      <a:pt x="175" y="399"/>
                    </a:cubicBezTo>
                    <a:cubicBezTo>
                      <a:pt x="188" y="427"/>
                      <a:pt x="206" y="452"/>
                      <a:pt x="228" y="470"/>
                    </a:cubicBezTo>
                    <a:cubicBezTo>
                      <a:pt x="225" y="498"/>
                      <a:pt x="214" y="520"/>
                      <a:pt x="181" y="534"/>
                    </a:cubicBezTo>
                    <a:cubicBezTo>
                      <a:pt x="106" y="565"/>
                      <a:pt x="0" y="574"/>
                      <a:pt x="3" y="668"/>
                    </a:cubicBezTo>
                    <a:cubicBezTo>
                      <a:pt x="3" y="688"/>
                      <a:pt x="11" y="709"/>
                      <a:pt x="24" y="730"/>
                    </a:cubicBezTo>
                    <a:cubicBezTo>
                      <a:pt x="316" y="730"/>
                      <a:pt x="316" y="730"/>
                      <a:pt x="316" y="730"/>
                    </a:cubicBezTo>
                    <a:cubicBezTo>
                      <a:pt x="610" y="730"/>
                      <a:pt x="610" y="730"/>
                      <a:pt x="610" y="730"/>
                    </a:cubicBezTo>
                    <a:cubicBezTo>
                      <a:pt x="622" y="709"/>
                      <a:pt x="630" y="688"/>
                      <a:pt x="631" y="668"/>
                    </a:cubicBezTo>
                    <a:cubicBezTo>
                      <a:pt x="633" y="574"/>
                      <a:pt x="528" y="565"/>
                      <a:pt x="453" y="534"/>
                    </a:cubicBezTo>
                    <a:close/>
                    <a:moveTo>
                      <a:pt x="189" y="384"/>
                    </a:moveTo>
                    <a:cubicBezTo>
                      <a:pt x="154" y="378"/>
                      <a:pt x="140" y="313"/>
                      <a:pt x="156" y="275"/>
                    </a:cubicBezTo>
                    <a:cubicBezTo>
                      <a:pt x="157" y="275"/>
                      <a:pt x="158" y="274"/>
                      <a:pt x="158" y="274"/>
                    </a:cubicBezTo>
                    <a:cubicBezTo>
                      <a:pt x="182" y="259"/>
                      <a:pt x="189" y="329"/>
                      <a:pt x="189" y="335"/>
                    </a:cubicBezTo>
                    <a:cubicBezTo>
                      <a:pt x="189" y="360"/>
                      <a:pt x="216" y="369"/>
                      <a:pt x="210" y="352"/>
                    </a:cubicBezTo>
                    <a:cubicBezTo>
                      <a:pt x="204" y="334"/>
                      <a:pt x="196" y="307"/>
                      <a:pt x="195" y="273"/>
                    </a:cubicBezTo>
                    <a:cubicBezTo>
                      <a:pt x="195" y="272"/>
                      <a:pt x="195" y="272"/>
                      <a:pt x="195" y="271"/>
                    </a:cubicBezTo>
                    <a:cubicBezTo>
                      <a:pt x="194" y="245"/>
                      <a:pt x="200" y="216"/>
                      <a:pt x="211" y="190"/>
                    </a:cubicBezTo>
                    <a:cubicBezTo>
                      <a:pt x="215" y="185"/>
                      <a:pt x="218" y="180"/>
                      <a:pt x="223" y="177"/>
                    </a:cubicBezTo>
                    <a:cubicBezTo>
                      <a:pt x="244" y="194"/>
                      <a:pt x="275" y="202"/>
                      <a:pt x="316" y="195"/>
                    </a:cubicBezTo>
                    <a:cubicBezTo>
                      <a:pt x="335" y="191"/>
                      <a:pt x="356" y="185"/>
                      <a:pt x="379" y="174"/>
                    </a:cubicBezTo>
                    <a:cubicBezTo>
                      <a:pt x="380" y="174"/>
                      <a:pt x="380" y="173"/>
                      <a:pt x="380" y="173"/>
                    </a:cubicBezTo>
                    <a:cubicBezTo>
                      <a:pt x="405" y="167"/>
                      <a:pt x="412" y="175"/>
                      <a:pt x="423" y="191"/>
                    </a:cubicBezTo>
                    <a:cubicBezTo>
                      <a:pt x="423" y="191"/>
                      <a:pt x="423" y="191"/>
                      <a:pt x="424" y="192"/>
                    </a:cubicBezTo>
                    <a:cubicBezTo>
                      <a:pt x="434" y="216"/>
                      <a:pt x="440" y="243"/>
                      <a:pt x="440" y="269"/>
                    </a:cubicBezTo>
                    <a:cubicBezTo>
                      <a:pt x="439" y="270"/>
                      <a:pt x="439" y="272"/>
                      <a:pt x="439" y="273"/>
                    </a:cubicBezTo>
                    <a:cubicBezTo>
                      <a:pt x="438" y="307"/>
                      <a:pt x="430" y="334"/>
                      <a:pt x="424" y="352"/>
                    </a:cubicBezTo>
                    <a:cubicBezTo>
                      <a:pt x="418" y="369"/>
                      <a:pt x="445" y="360"/>
                      <a:pt x="445" y="335"/>
                    </a:cubicBezTo>
                    <a:cubicBezTo>
                      <a:pt x="445" y="329"/>
                      <a:pt x="452" y="259"/>
                      <a:pt x="476" y="274"/>
                    </a:cubicBezTo>
                    <a:cubicBezTo>
                      <a:pt x="476" y="274"/>
                      <a:pt x="477" y="274"/>
                      <a:pt x="477" y="275"/>
                    </a:cubicBezTo>
                    <a:cubicBezTo>
                      <a:pt x="494" y="313"/>
                      <a:pt x="480" y="378"/>
                      <a:pt x="445" y="384"/>
                    </a:cubicBezTo>
                    <a:cubicBezTo>
                      <a:pt x="421" y="440"/>
                      <a:pt x="377" y="482"/>
                      <a:pt x="317" y="482"/>
                    </a:cubicBezTo>
                    <a:cubicBezTo>
                      <a:pt x="316" y="482"/>
                      <a:pt x="316" y="482"/>
                      <a:pt x="316" y="482"/>
                    </a:cubicBezTo>
                    <a:cubicBezTo>
                      <a:pt x="256" y="482"/>
                      <a:pt x="213" y="440"/>
                      <a:pt x="189" y="384"/>
                    </a:cubicBezTo>
                    <a:close/>
                    <a:moveTo>
                      <a:pt x="249" y="484"/>
                    </a:moveTo>
                    <a:cubicBezTo>
                      <a:pt x="268" y="496"/>
                      <a:pt x="291" y="502"/>
                      <a:pt x="316" y="503"/>
                    </a:cubicBezTo>
                    <a:cubicBezTo>
                      <a:pt x="317" y="503"/>
                      <a:pt x="317" y="503"/>
                      <a:pt x="317" y="503"/>
                    </a:cubicBezTo>
                    <a:cubicBezTo>
                      <a:pt x="343" y="503"/>
                      <a:pt x="366" y="496"/>
                      <a:pt x="387" y="483"/>
                    </a:cubicBezTo>
                    <a:cubicBezTo>
                      <a:pt x="391" y="500"/>
                      <a:pt x="401" y="518"/>
                      <a:pt x="414" y="532"/>
                    </a:cubicBezTo>
                    <a:cubicBezTo>
                      <a:pt x="374" y="581"/>
                      <a:pt x="346" y="601"/>
                      <a:pt x="319" y="630"/>
                    </a:cubicBezTo>
                    <a:cubicBezTo>
                      <a:pt x="318" y="629"/>
                      <a:pt x="317" y="629"/>
                      <a:pt x="316" y="628"/>
                    </a:cubicBezTo>
                    <a:cubicBezTo>
                      <a:pt x="292" y="612"/>
                      <a:pt x="262" y="579"/>
                      <a:pt x="224" y="525"/>
                    </a:cubicBezTo>
                    <a:cubicBezTo>
                      <a:pt x="235" y="513"/>
                      <a:pt x="244" y="498"/>
                      <a:pt x="249" y="484"/>
                    </a:cubicBezTo>
                    <a:close/>
                    <a:moveTo>
                      <a:pt x="403" y="669"/>
                    </a:moveTo>
                    <a:cubicBezTo>
                      <a:pt x="391" y="655"/>
                      <a:pt x="383" y="631"/>
                      <a:pt x="362" y="619"/>
                    </a:cubicBezTo>
                    <a:cubicBezTo>
                      <a:pt x="344" y="631"/>
                      <a:pt x="321" y="669"/>
                      <a:pt x="318" y="687"/>
                    </a:cubicBezTo>
                    <a:cubicBezTo>
                      <a:pt x="318" y="684"/>
                      <a:pt x="317" y="680"/>
                      <a:pt x="316" y="677"/>
                    </a:cubicBezTo>
                    <a:cubicBezTo>
                      <a:pt x="308" y="654"/>
                      <a:pt x="281" y="635"/>
                      <a:pt x="272" y="626"/>
                    </a:cubicBezTo>
                    <a:cubicBezTo>
                      <a:pt x="252" y="635"/>
                      <a:pt x="246" y="653"/>
                      <a:pt x="233" y="670"/>
                    </a:cubicBezTo>
                    <a:cubicBezTo>
                      <a:pt x="220" y="653"/>
                      <a:pt x="183" y="602"/>
                      <a:pt x="172" y="556"/>
                    </a:cubicBezTo>
                    <a:cubicBezTo>
                      <a:pt x="187" y="553"/>
                      <a:pt x="201" y="545"/>
                      <a:pt x="213" y="535"/>
                    </a:cubicBezTo>
                    <a:cubicBezTo>
                      <a:pt x="213" y="536"/>
                      <a:pt x="214" y="537"/>
                      <a:pt x="214" y="538"/>
                    </a:cubicBezTo>
                    <a:cubicBezTo>
                      <a:pt x="240" y="574"/>
                      <a:pt x="285" y="626"/>
                      <a:pt x="316" y="652"/>
                    </a:cubicBezTo>
                    <a:cubicBezTo>
                      <a:pt x="317" y="653"/>
                      <a:pt x="318" y="654"/>
                      <a:pt x="319" y="655"/>
                    </a:cubicBezTo>
                    <a:cubicBezTo>
                      <a:pt x="351" y="612"/>
                      <a:pt x="388" y="581"/>
                      <a:pt x="425" y="541"/>
                    </a:cubicBezTo>
                    <a:cubicBezTo>
                      <a:pt x="435" y="549"/>
                      <a:pt x="446" y="555"/>
                      <a:pt x="459" y="558"/>
                    </a:cubicBezTo>
                    <a:cubicBezTo>
                      <a:pt x="446" y="592"/>
                      <a:pt x="425" y="648"/>
                      <a:pt x="403" y="66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6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32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98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6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3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9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16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32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6" name="Group 125">
                <a:extLst>
                  <a:ext uri="{FF2B5EF4-FFF2-40B4-BE49-F238E27FC236}">
                    <a16:creationId xmlns:a16="http://schemas.microsoft.com/office/drawing/2014/main" xmlns="" id="{ECD424FF-18A9-354E-ADC0-3CA954AB1D4F}"/>
                  </a:ext>
                </a:extLst>
              </p:cNvPr>
              <p:cNvGrpSpPr/>
              <p:nvPr/>
            </p:nvGrpSpPr>
            <p:grpSpPr>
              <a:xfrm>
                <a:off x="3190693" y="1508361"/>
                <a:ext cx="688157" cy="688157"/>
                <a:chOff x="5568818" y="4268069"/>
                <a:chExt cx="1054364" cy="1054364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sp>
              <p:nvSpPr>
                <p:cNvPr id="37" name="Rectangle 126">
                  <a:extLst>
                    <a:ext uri="{FF2B5EF4-FFF2-40B4-BE49-F238E27FC236}">
                      <a16:creationId xmlns:a16="http://schemas.microsoft.com/office/drawing/2014/main" xmlns="" id="{E8A5E45C-5242-274A-A1F1-9336AEE80728}"/>
                    </a:ext>
                  </a:extLst>
                </p:cNvPr>
                <p:cNvSpPr/>
                <p:nvPr/>
              </p:nvSpPr>
              <p:spPr>
                <a:xfrm>
                  <a:off x="5568818" y="4268069"/>
                  <a:ext cx="1054364" cy="1054364"/>
                </a:xfrm>
                <a:prstGeom prst="rect">
                  <a:avLst/>
                </a:prstGeom>
                <a:grpFill/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" name="Rectangle 130">
                  <a:extLst>
                    <a:ext uri="{FF2B5EF4-FFF2-40B4-BE49-F238E27FC236}">
                      <a16:creationId xmlns:a16="http://schemas.microsoft.com/office/drawing/2014/main" xmlns="" id="{3B1C33C4-B6DD-0B46-9B84-7F19893E1332}"/>
                    </a:ext>
                  </a:extLst>
                </p:cNvPr>
                <p:cNvSpPr/>
                <p:nvPr/>
              </p:nvSpPr>
              <p:spPr>
                <a:xfrm>
                  <a:off x="5568818" y="5235563"/>
                  <a:ext cx="1054364" cy="8687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9" name="Group 132">
                <a:extLst>
                  <a:ext uri="{FF2B5EF4-FFF2-40B4-BE49-F238E27FC236}">
                    <a16:creationId xmlns:a16="http://schemas.microsoft.com/office/drawing/2014/main" xmlns="" id="{50CFB1C5-E2E7-C840-803A-5BF9B475DC86}"/>
                  </a:ext>
                </a:extLst>
              </p:cNvPr>
              <p:cNvGrpSpPr/>
              <p:nvPr/>
            </p:nvGrpSpPr>
            <p:grpSpPr>
              <a:xfrm>
                <a:off x="5550115" y="1508361"/>
                <a:ext cx="688157" cy="688157"/>
                <a:chOff x="5568818" y="4268069"/>
                <a:chExt cx="1054364" cy="1054364"/>
              </a:xfrm>
            </p:grpSpPr>
            <p:sp>
              <p:nvSpPr>
                <p:cNvPr id="40" name="Rectangle 133">
                  <a:extLst>
                    <a:ext uri="{FF2B5EF4-FFF2-40B4-BE49-F238E27FC236}">
                      <a16:creationId xmlns:a16="http://schemas.microsoft.com/office/drawing/2014/main" xmlns="" id="{1151D889-089A-F54E-B08C-B349D3B68839}"/>
                    </a:ext>
                  </a:extLst>
                </p:cNvPr>
                <p:cNvSpPr/>
                <p:nvPr/>
              </p:nvSpPr>
              <p:spPr>
                <a:xfrm>
                  <a:off x="5568818" y="4268069"/>
                  <a:ext cx="1054364" cy="1054364"/>
                </a:xfrm>
                <a:prstGeom prst="rect">
                  <a:avLst/>
                </a:prstGeom>
                <a:solidFill>
                  <a:schemeClr val="accent4"/>
                </a:solidFill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" name="Rectangle 134">
                  <a:extLst>
                    <a:ext uri="{FF2B5EF4-FFF2-40B4-BE49-F238E27FC236}">
                      <a16:creationId xmlns:a16="http://schemas.microsoft.com/office/drawing/2014/main" xmlns="" id="{5EE4AF62-EF25-744E-AAB8-EA8EA0D44D35}"/>
                    </a:ext>
                  </a:extLst>
                </p:cNvPr>
                <p:cNvSpPr/>
                <p:nvPr/>
              </p:nvSpPr>
              <p:spPr>
                <a:xfrm>
                  <a:off x="5568818" y="5235563"/>
                  <a:ext cx="1054364" cy="8687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" name="Group 139">
                <a:extLst>
                  <a:ext uri="{FF2B5EF4-FFF2-40B4-BE49-F238E27FC236}">
                    <a16:creationId xmlns:a16="http://schemas.microsoft.com/office/drawing/2014/main" xmlns="" id="{C4935154-E59A-2542-929D-F24B449CD239}"/>
                  </a:ext>
                </a:extLst>
              </p:cNvPr>
              <p:cNvGrpSpPr/>
              <p:nvPr/>
            </p:nvGrpSpPr>
            <p:grpSpPr>
              <a:xfrm>
                <a:off x="2522395" y="2469720"/>
                <a:ext cx="688157" cy="688157"/>
                <a:chOff x="5568818" y="4268069"/>
                <a:chExt cx="1054364" cy="1054364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43" name="Rectangle 149">
                  <a:extLst>
                    <a:ext uri="{FF2B5EF4-FFF2-40B4-BE49-F238E27FC236}">
                      <a16:creationId xmlns:a16="http://schemas.microsoft.com/office/drawing/2014/main" xmlns="" id="{37A39C5F-68B4-6E41-9122-040C49A0D002}"/>
                    </a:ext>
                  </a:extLst>
                </p:cNvPr>
                <p:cNvSpPr/>
                <p:nvPr/>
              </p:nvSpPr>
              <p:spPr>
                <a:xfrm>
                  <a:off x="5568818" y="4268069"/>
                  <a:ext cx="1054364" cy="1054364"/>
                </a:xfrm>
                <a:prstGeom prst="rect">
                  <a:avLst/>
                </a:prstGeom>
                <a:grpFill/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" name="Rectangle 164">
                  <a:extLst>
                    <a:ext uri="{FF2B5EF4-FFF2-40B4-BE49-F238E27FC236}">
                      <a16:creationId xmlns:a16="http://schemas.microsoft.com/office/drawing/2014/main" xmlns="" id="{CE021FF3-7363-7849-A8A7-00E1D9D7EAC8}"/>
                    </a:ext>
                  </a:extLst>
                </p:cNvPr>
                <p:cNvSpPr/>
                <p:nvPr/>
              </p:nvSpPr>
              <p:spPr>
                <a:xfrm>
                  <a:off x="5568818" y="5235563"/>
                  <a:ext cx="1054364" cy="8687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5" name="Group 143">
                <a:extLst>
                  <a:ext uri="{FF2B5EF4-FFF2-40B4-BE49-F238E27FC236}">
                    <a16:creationId xmlns:a16="http://schemas.microsoft.com/office/drawing/2014/main" xmlns="" id="{112D5981-8FA8-E641-A599-574681CC342B}"/>
                  </a:ext>
                </a:extLst>
              </p:cNvPr>
              <p:cNvGrpSpPr/>
              <p:nvPr/>
            </p:nvGrpSpPr>
            <p:grpSpPr>
              <a:xfrm>
                <a:off x="6219879" y="2469720"/>
                <a:ext cx="688157" cy="688157"/>
                <a:chOff x="5568818" y="4268069"/>
                <a:chExt cx="1054364" cy="1054364"/>
              </a:xfrm>
            </p:grpSpPr>
            <p:sp>
              <p:nvSpPr>
                <p:cNvPr id="46" name="Rectangle 147">
                  <a:extLst>
                    <a:ext uri="{FF2B5EF4-FFF2-40B4-BE49-F238E27FC236}">
                      <a16:creationId xmlns:a16="http://schemas.microsoft.com/office/drawing/2014/main" xmlns="" id="{514528B5-29CC-BF4B-A799-573B250BD728}"/>
                    </a:ext>
                  </a:extLst>
                </p:cNvPr>
                <p:cNvSpPr/>
                <p:nvPr/>
              </p:nvSpPr>
              <p:spPr>
                <a:xfrm>
                  <a:off x="5568818" y="4268069"/>
                  <a:ext cx="1054364" cy="1054364"/>
                </a:xfrm>
                <a:prstGeom prst="rect">
                  <a:avLst/>
                </a:prstGeom>
                <a:solidFill>
                  <a:schemeClr val="accent5"/>
                </a:solidFill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" name="Rectangle 148">
                  <a:extLst>
                    <a:ext uri="{FF2B5EF4-FFF2-40B4-BE49-F238E27FC236}">
                      <a16:creationId xmlns:a16="http://schemas.microsoft.com/office/drawing/2014/main" xmlns="" id="{9B7DC77D-0711-9A4D-A1C2-07C4E83F48EC}"/>
                    </a:ext>
                  </a:extLst>
                </p:cNvPr>
                <p:cNvSpPr/>
                <p:nvPr/>
              </p:nvSpPr>
              <p:spPr>
                <a:xfrm>
                  <a:off x="5568818" y="5235563"/>
                  <a:ext cx="1054364" cy="8687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8" name="Group 170">
                <a:extLst>
                  <a:ext uri="{FF2B5EF4-FFF2-40B4-BE49-F238E27FC236}">
                    <a16:creationId xmlns:a16="http://schemas.microsoft.com/office/drawing/2014/main" xmlns="" id="{638E136E-BEF2-7447-A223-0846F4EEA842}"/>
                  </a:ext>
                </a:extLst>
              </p:cNvPr>
              <p:cNvGrpSpPr/>
              <p:nvPr/>
            </p:nvGrpSpPr>
            <p:grpSpPr>
              <a:xfrm>
                <a:off x="6222030" y="3761890"/>
                <a:ext cx="688157" cy="688157"/>
                <a:chOff x="5568818" y="4268069"/>
                <a:chExt cx="1054364" cy="1054364"/>
              </a:xfrm>
              <a:solidFill>
                <a:schemeClr val="tx2">
                  <a:lumMod val="75000"/>
                </a:schemeClr>
              </a:solidFill>
            </p:grpSpPr>
            <p:sp>
              <p:nvSpPr>
                <p:cNvPr id="49" name="Rectangle 173">
                  <a:extLst>
                    <a:ext uri="{FF2B5EF4-FFF2-40B4-BE49-F238E27FC236}">
                      <a16:creationId xmlns:a16="http://schemas.microsoft.com/office/drawing/2014/main" xmlns="" id="{DA58D6E1-7244-F847-AAE8-C925955C054D}"/>
                    </a:ext>
                  </a:extLst>
                </p:cNvPr>
                <p:cNvSpPr/>
                <p:nvPr/>
              </p:nvSpPr>
              <p:spPr>
                <a:xfrm>
                  <a:off x="5568818" y="4268069"/>
                  <a:ext cx="1054364" cy="1054364"/>
                </a:xfrm>
                <a:prstGeom prst="rect">
                  <a:avLst/>
                </a:prstGeom>
                <a:grpFill/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" name="Rectangle 177">
                  <a:extLst>
                    <a:ext uri="{FF2B5EF4-FFF2-40B4-BE49-F238E27FC236}">
                      <a16:creationId xmlns:a16="http://schemas.microsoft.com/office/drawing/2014/main" xmlns="" id="{01FF8D09-0A82-7740-BFC9-0B3BE1FCDC6C}"/>
                    </a:ext>
                  </a:extLst>
                </p:cNvPr>
                <p:cNvSpPr/>
                <p:nvPr/>
              </p:nvSpPr>
              <p:spPr>
                <a:xfrm>
                  <a:off x="5568818" y="5235563"/>
                  <a:ext cx="1054364" cy="86870"/>
                </a:xfrm>
                <a:prstGeom prst="rect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1" name="Group 184">
                <a:extLst>
                  <a:ext uri="{FF2B5EF4-FFF2-40B4-BE49-F238E27FC236}">
                    <a16:creationId xmlns:a16="http://schemas.microsoft.com/office/drawing/2014/main" xmlns="" id="{E68B3D18-A867-C046-A746-406F490CF1A6}"/>
                  </a:ext>
                </a:extLst>
              </p:cNvPr>
              <p:cNvGrpSpPr/>
              <p:nvPr/>
            </p:nvGrpSpPr>
            <p:grpSpPr>
              <a:xfrm>
                <a:off x="6282102" y="1485074"/>
                <a:ext cx="1770572" cy="681962"/>
                <a:chOff x="8621867" y="2217606"/>
                <a:chExt cx="2360763" cy="909286"/>
              </a:xfrm>
            </p:grpSpPr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xmlns="" id="{96E36CC9-24A6-8A48-BBCA-3E334D496ABA}"/>
                    </a:ext>
                  </a:extLst>
                </p:cNvPr>
                <p:cNvSpPr txBox="1"/>
                <p:nvPr/>
              </p:nvSpPr>
              <p:spPr>
                <a:xfrm>
                  <a:off x="8621867" y="2217606"/>
                  <a:ext cx="2360763" cy="3527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ru-RU" b="1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Сотрудники библиотек</a:t>
                  </a:r>
                  <a:endParaRPr lang="id-ID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xmlns="" id="{14D7D283-4E8E-0845-B60A-2BEBD5243854}"/>
                    </a:ext>
                  </a:extLst>
                </p:cNvPr>
                <p:cNvSpPr txBox="1"/>
                <p:nvPr/>
              </p:nvSpPr>
              <p:spPr>
                <a:xfrm>
                  <a:off x="8776370" y="2568319"/>
                  <a:ext cx="2167164" cy="558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sz="160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Библиотекари, руководство и т.д.</a:t>
                  </a:r>
                  <a:endParaRPr lang="en-US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4" name="Group 187">
                <a:extLst>
                  <a:ext uri="{FF2B5EF4-FFF2-40B4-BE49-F238E27FC236}">
                    <a16:creationId xmlns:a16="http://schemas.microsoft.com/office/drawing/2014/main" xmlns="" id="{17F23F8B-323B-8F44-A08A-C0AF98E3938B}"/>
                  </a:ext>
                </a:extLst>
              </p:cNvPr>
              <p:cNvGrpSpPr/>
              <p:nvPr/>
            </p:nvGrpSpPr>
            <p:grpSpPr>
              <a:xfrm>
                <a:off x="7002927" y="2449119"/>
                <a:ext cx="1385336" cy="712574"/>
                <a:chOff x="8723617" y="3694860"/>
                <a:chExt cx="1847114" cy="950095"/>
              </a:xfrm>
            </p:grpSpPr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xmlns="" id="{8D006350-2F75-934F-B513-526A5EBE1A50}"/>
                    </a:ext>
                  </a:extLst>
                </p:cNvPr>
                <p:cNvSpPr txBox="1"/>
                <p:nvPr/>
              </p:nvSpPr>
              <p:spPr>
                <a:xfrm>
                  <a:off x="8723617" y="3694860"/>
                  <a:ext cx="1069604" cy="3527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b="1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Студенты</a:t>
                  </a:r>
                  <a:endParaRPr lang="id-ID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xmlns="" id="{9DB65E11-469F-BB40-B79B-4B2CC3ECDDDC}"/>
                    </a:ext>
                  </a:extLst>
                </p:cNvPr>
                <p:cNvSpPr txBox="1"/>
                <p:nvPr/>
              </p:nvSpPr>
              <p:spPr>
                <a:xfrm>
                  <a:off x="8723618" y="4086385"/>
                  <a:ext cx="1847113" cy="5585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sz="16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р</a:t>
                  </a:r>
                  <a:r>
                    <a:rPr lang="ru-RU" sz="160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азличных вузов и специальностей</a:t>
                  </a:r>
                  <a:endParaRPr lang="en-US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" name="Group 190">
                <a:extLst>
                  <a:ext uri="{FF2B5EF4-FFF2-40B4-BE49-F238E27FC236}">
                    <a16:creationId xmlns:a16="http://schemas.microsoft.com/office/drawing/2014/main" xmlns="" id="{86742B62-72AD-A54E-ADD2-CB56DDCD1B13}"/>
                  </a:ext>
                </a:extLst>
              </p:cNvPr>
              <p:cNvGrpSpPr/>
              <p:nvPr/>
            </p:nvGrpSpPr>
            <p:grpSpPr>
              <a:xfrm>
                <a:off x="6906118" y="3700014"/>
                <a:ext cx="1577566" cy="860901"/>
                <a:chOff x="8587392" y="5037361"/>
                <a:chExt cx="2103421" cy="1147867"/>
              </a:xfrm>
            </p:grpSpPr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xmlns="" id="{83701AD5-C5F8-7542-96BC-FC62CB0B208B}"/>
                    </a:ext>
                  </a:extLst>
                </p:cNvPr>
                <p:cNvSpPr txBox="1"/>
                <p:nvPr/>
              </p:nvSpPr>
              <p:spPr>
                <a:xfrm>
                  <a:off x="8670736" y="5037361"/>
                  <a:ext cx="1652973" cy="3527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b="1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Семья и друзья</a:t>
                  </a:r>
                  <a:endParaRPr lang="id-ID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xmlns="" id="{B19267C6-68E4-1342-BDF9-DF18CBAF50E0}"/>
                    </a:ext>
                  </a:extLst>
                </p:cNvPr>
                <p:cNvSpPr txBox="1"/>
                <p:nvPr/>
              </p:nvSpPr>
              <p:spPr>
                <a:xfrm>
                  <a:off x="8587392" y="5391469"/>
                  <a:ext cx="2103421" cy="7937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sz="160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Родственная и дружеская поддержка никогда не помешает</a:t>
                  </a:r>
                  <a:endParaRPr lang="en-US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0" name="Group 193">
                <a:extLst>
                  <a:ext uri="{FF2B5EF4-FFF2-40B4-BE49-F238E27FC236}">
                    <a16:creationId xmlns:a16="http://schemas.microsoft.com/office/drawing/2014/main" xmlns="" id="{C1508E51-7EEF-4C45-8778-965125395FF5}"/>
                  </a:ext>
                </a:extLst>
              </p:cNvPr>
              <p:cNvGrpSpPr/>
              <p:nvPr/>
            </p:nvGrpSpPr>
            <p:grpSpPr>
              <a:xfrm>
                <a:off x="1753846" y="1472147"/>
                <a:ext cx="1385334" cy="681942"/>
                <a:chOff x="2019207" y="2174852"/>
                <a:chExt cx="1847112" cy="909256"/>
              </a:xfrm>
            </p:grpSpPr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xmlns="" id="{490DCDB0-10B3-364C-93D3-1800E611E2EE}"/>
                    </a:ext>
                  </a:extLst>
                </p:cNvPr>
                <p:cNvSpPr txBox="1"/>
                <p:nvPr/>
              </p:nvSpPr>
              <p:spPr>
                <a:xfrm>
                  <a:off x="2234619" y="2174852"/>
                  <a:ext cx="1608090" cy="3527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ru-RU" b="1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Исследователи</a:t>
                  </a:r>
                  <a:endParaRPr lang="id-ID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xmlns="" id="{18798028-CA3C-344D-AD4F-026FEEF8626D}"/>
                    </a:ext>
                  </a:extLst>
                </p:cNvPr>
                <p:cNvSpPr txBox="1"/>
                <p:nvPr/>
              </p:nvSpPr>
              <p:spPr>
                <a:xfrm>
                  <a:off x="2019207" y="2679572"/>
                  <a:ext cx="1847112" cy="4045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endParaRPr lang="en-US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3" name="Group 196">
                <a:extLst>
                  <a:ext uri="{FF2B5EF4-FFF2-40B4-BE49-F238E27FC236}">
                    <a16:creationId xmlns:a16="http://schemas.microsoft.com/office/drawing/2014/main" xmlns="" id="{70ADE7FD-6A00-C34B-B882-5051DB1A4020}"/>
                  </a:ext>
                </a:extLst>
              </p:cNvPr>
              <p:cNvGrpSpPr/>
              <p:nvPr/>
            </p:nvGrpSpPr>
            <p:grpSpPr>
              <a:xfrm>
                <a:off x="689461" y="2408086"/>
                <a:ext cx="1799943" cy="852912"/>
                <a:chOff x="1466365" y="3605027"/>
                <a:chExt cx="2399923" cy="1137215"/>
              </a:xfrm>
            </p:grpSpPr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xmlns="" id="{169646CB-361B-9C42-882C-34EB74315783}"/>
                    </a:ext>
                  </a:extLst>
                </p:cNvPr>
                <p:cNvSpPr txBox="1"/>
                <p:nvPr/>
              </p:nvSpPr>
              <p:spPr>
                <a:xfrm>
                  <a:off x="1466365" y="3605027"/>
                  <a:ext cx="2399923" cy="617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ru-RU" b="1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Специалисты </a:t>
                  </a:r>
                </a:p>
                <a:p>
                  <a:pPr algn="r"/>
                  <a:r>
                    <a:rPr lang="ru-RU" b="1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в области </a:t>
                  </a:r>
                  <a:r>
                    <a:rPr lang="ru-RU" b="1" dirty="0" err="1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наукометрии</a:t>
                  </a:r>
                  <a:endParaRPr lang="id-ID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xmlns="" id="{5785207D-397A-E04F-92F3-A2A743033F86}"/>
                    </a:ext>
                  </a:extLst>
                </p:cNvPr>
                <p:cNvSpPr txBox="1"/>
                <p:nvPr/>
              </p:nvSpPr>
              <p:spPr>
                <a:xfrm>
                  <a:off x="1526222" y="4183672"/>
                  <a:ext cx="2320509" cy="5585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sz="160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Представители вузов, НИИ и т.д.</a:t>
                  </a:r>
                  <a:endParaRPr lang="en-US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6" name="Group 199">
                <a:extLst>
                  <a:ext uri="{FF2B5EF4-FFF2-40B4-BE49-F238E27FC236}">
                    <a16:creationId xmlns:a16="http://schemas.microsoft.com/office/drawing/2014/main" xmlns="" id="{28DDEFFB-CD04-5943-99BB-A465A8E1F1A5}"/>
                  </a:ext>
                </a:extLst>
              </p:cNvPr>
              <p:cNvGrpSpPr/>
              <p:nvPr/>
            </p:nvGrpSpPr>
            <p:grpSpPr>
              <a:xfrm>
                <a:off x="723372" y="3875094"/>
                <a:ext cx="1740382" cy="638996"/>
                <a:chOff x="1545809" y="5270803"/>
                <a:chExt cx="2320511" cy="851994"/>
              </a:xfrm>
            </p:grpSpPr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xmlns="" id="{88D05DA2-3CED-574C-96E7-7C86CB847882}"/>
                    </a:ext>
                  </a:extLst>
                </p:cNvPr>
                <p:cNvSpPr txBox="1"/>
                <p:nvPr/>
              </p:nvSpPr>
              <p:spPr>
                <a:xfrm>
                  <a:off x="1545809" y="5270803"/>
                  <a:ext cx="2320511" cy="3527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ru-RU" b="1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Сотрудники компании</a:t>
                  </a:r>
                  <a:endParaRPr lang="id-ID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xmlns="" id="{E8916732-10AE-0448-BA0B-504BD6B5EEB3}"/>
                    </a:ext>
                  </a:extLst>
                </p:cNvPr>
                <p:cNvSpPr txBox="1"/>
                <p:nvPr/>
              </p:nvSpPr>
              <p:spPr>
                <a:xfrm>
                  <a:off x="1777532" y="5564226"/>
                  <a:ext cx="2088788" cy="5585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sz="160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Сплошные единомышленники </a:t>
                  </a:r>
                  <a:endParaRPr lang="en-US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44CD7321-E923-B441-9D8C-BF86274947EA}"/>
                  </a:ext>
                </a:extLst>
              </p:cNvPr>
              <p:cNvSpPr txBox="1"/>
              <p:nvPr/>
            </p:nvSpPr>
            <p:spPr>
              <a:xfrm>
                <a:off x="5564989" y="1667775"/>
                <a:ext cx="1118938" cy="330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18,6</a:t>
                </a:r>
                <a:r>
                  <a:rPr lang="id-ID" sz="2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8CB62A04-2B83-3547-860F-113ED7B617CF}"/>
                  </a:ext>
                </a:extLst>
              </p:cNvPr>
              <p:cNvSpPr txBox="1"/>
              <p:nvPr/>
            </p:nvSpPr>
            <p:spPr>
              <a:xfrm>
                <a:off x="6222857" y="2641646"/>
                <a:ext cx="680797" cy="330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10,6</a:t>
                </a:r>
                <a:r>
                  <a:rPr lang="id-ID" sz="2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73BC7F7D-9AC7-934B-81A4-94A58A1CFE50}"/>
                  </a:ext>
                </a:extLst>
              </p:cNvPr>
              <p:cNvSpPr txBox="1"/>
              <p:nvPr/>
            </p:nvSpPr>
            <p:spPr>
              <a:xfrm>
                <a:off x="6294486" y="3939871"/>
                <a:ext cx="570033" cy="330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1,8</a:t>
                </a:r>
                <a:r>
                  <a:rPr lang="id-ID" sz="2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A0D017F6-EC14-0A4B-A1A4-89CCBDAB97DD}"/>
                  </a:ext>
                </a:extLst>
              </p:cNvPr>
              <p:cNvSpPr txBox="1"/>
              <p:nvPr/>
            </p:nvSpPr>
            <p:spPr>
              <a:xfrm>
                <a:off x="2526137" y="2627765"/>
                <a:ext cx="680797" cy="330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13,1</a:t>
                </a:r>
                <a:r>
                  <a:rPr lang="id-ID" sz="2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33CF290F-0DA5-F14A-9F17-7D27C10C4711}"/>
                  </a:ext>
                </a:extLst>
              </p:cNvPr>
              <p:cNvSpPr txBox="1"/>
              <p:nvPr/>
            </p:nvSpPr>
            <p:spPr>
              <a:xfrm>
                <a:off x="3196555" y="1685319"/>
                <a:ext cx="680797" cy="330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53,7</a:t>
                </a:r>
                <a:r>
                  <a:rPr lang="id-ID" sz="2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</a:p>
            </p:txBody>
          </p:sp>
          <p:grpSp>
            <p:nvGrpSpPr>
              <p:cNvPr id="74" name="Group 139">
                <a:extLst>
                  <a:ext uri="{FF2B5EF4-FFF2-40B4-BE49-F238E27FC236}">
                    <a16:creationId xmlns:a16="http://schemas.microsoft.com/office/drawing/2014/main" xmlns="" id="{D14A482B-9A07-FA4C-8791-33B71DC412A5}"/>
                  </a:ext>
                </a:extLst>
              </p:cNvPr>
              <p:cNvGrpSpPr/>
              <p:nvPr/>
            </p:nvGrpSpPr>
            <p:grpSpPr>
              <a:xfrm>
                <a:off x="2518438" y="3763694"/>
                <a:ext cx="688157" cy="688157"/>
                <a:chOff x="5568818" y="4268069"/>
                <a:chExt cx="1054364" cy="1054364"/>
              </a:xfrm>
              <a:solidFill>
                <a:schemeClr val="accent5">
                  <a:lumMod val="75000"/>
                </a:schemeClr>
              </a:solidFill>
            </p:grpSpPr>
            <p:sp>
              <p:nvSpPr>
                <p:cNvPr id="75" name="Rectangle 149">
                  <a:extLst>
                    <a:ext uri="{FF2B5EF4-FFF2-40B4-BE49-F238E27FC236}">
                      <a16:creationId xmlns:a16="http://schemas.microsoft.com/office/drawing/2014/main" xmlns="" id="{92E32210-D366-344B-9C78-BE0060968DF5}"/>
                    </a:ext>
                  </a:extLst>
                </p:cNvPr>
                <p:cNvSpPr/>
                <p:nvPr/>
              </p:nvSpPr>
              <p:spPr>
                <a:xfrm>
                  <a:off x="5568818" y="4268069"/>
                  <a:ext cx="1054364" cy="1054364"/>
                </a:xfrm>
                <a:prstGeom prst="rect">
                  <a:avLst/>
                </a:prstGeom>
                <a:grpFill/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Rectangle 164">
                  <a:extLst>
                    <a:ext uri="{FF2B5EF4-FFF2-40B4-BE49-F238E27FC236}">
                      <a16:creationId xmlns:a16="http://schemas.microsoft.com/office/drawing/2014/main" xmlns="" id="{2237DCBE-6533-3145-AC8B-C3F2996D59A7}"/>
                    </a:ext>
                  </a:extLst>
                </p:cNvPr>
                <p:cNvSpPr/>
                <p:nvPr/>
              </p:nvSpPr>
              <p:spPr>
                <a:xfrm>
                  <a:off x="5568818" y="5235563"/>
                  <a:ext cx="1054364" cy="8687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55A8D896-B3EF-6749-908A-AAFCB9751F24}"/>
                  </a:ext>
                </a:extLst>
              </p:cNvPr>
              <p:cNvSpPr txBox="1"/>
              <p:nvPr/>
            </p:nvSpPr>
            <p:spPr>
              <a:xfrm>
                <a:off x="2593363" y="3932525"/>
                <a:ext cx="570033" cy="330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ru-RU" sz="2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,2</a:t>
                </a:r>
                <a:r>
                  <a:rPr lang="id-ID" sz="2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79818DE0-A57C-5D44-A3C0-37FFF72B91E6}"/>
                  </a:ext>
                </a:extLst>
              </p:cNvPr>
              <p:cNvSpPr txBox="1"/>
              <p:nvPr/>
            </p:nvSpPr>
            <p:spPr>
              <a:xfrm>
                <a:off x="723372" y="1748583"/>
                <a:ext cx="2401981" cy="418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Преподаватели и научные сотрудники</a:t>
                </a:r>
                <a:endPara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79" name="Title 5">
            <a:extLst>
              <a:ext uri="{FF2B5EF4-FFF2-40B4-BE49-F238E27FC236}">
                <a16:creationId xmlns:a16="http://schemas.microsoft.com/office/drawing/2014/main" xmlns="" id="{08B2D47F-7F72-C349-91B2-32D671B976F1}"/>
              </a:ext>
            </a:extLst>
          </p:cNvPr>
          <p:cNvSpPr txBox="1">
            <a:spLocks/>
          </p:cNvSpPr>
          <p:nvPr/>
        </p:nvSpPr>
        <p:spPr>
          <a:xfrm>
            <a:off x="688207" y="133457"/>
            <a:ext cx="10815585" cy="6652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ИЗУЧАЕМ АУДИТОРИЮ</a:t>
            </a:r>
            <a:endParaRPr lang="id-ID" sz="4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30640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xmlns="" id="{1B602BAF-CE68-D14B-84D7-640EDC6CAC97}"/>
              </a:ext>
            </a:extLst>
          </p:cNvPr>
          <p:cNvSpPr txBox="1">
            <a:spLocks/>
          </p:cNvSpPr>
          <p:nvPr/>
        </p:nvSpPr>
        <p:spPr>
          <a:xfrm>
            <a:off x="304159" y="97228"/>
            <a:ext cx="10815585" cy="6652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</a:t>
            </a:r>
            <a:endParaRPr lang="id-ID" sz="4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011B50-787E-5147-83DB-3F30154E7C18}"/>
              </a:ext>
            </a:extLst>
          </p:cNvPr>
          <p:cNvSpPr txBox="1"/>
          <p:nvPr/>
        </p:nvSpPr>
        <p:spPr>
          <a:xfrm>
            <a:off x="941832" y="1080504"/>
            <a:ext cx="726033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формат контента: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текст, изображения, видео, кружочки, голосовые сообщения, прямые трансляции, опросы,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stories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полезные функции: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закрепленные сообщения,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хэштеги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ссылки, реакции, привязка канала к профилю, лайки и комментарии от лица канала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изучение статистики: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репостов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динамика прироста подписчиков, источники и т.д. (сервис </a:t>
            </a:r>
            <a:r>
              <a:rPr lang="en" sz="2000" dirty="0" err="1">
                <a:latin typeface="Arial" panose="020B0604020202020204" pitchFamily="34" charset="0"/>
                <a:cs typeface="Arial" panose="020B0604020202020204" pitchFamily="34" charset="0"/>
              </a:rPr>
              <a:t>tgstat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исследования </a:t>
            </a:r>
            <a:r>
              <a:rPr lang="en" sz="2000" dirty="0" err="1">
                <a:latin typeface="Arial" panose="020B0604020202020204" pitchFamily="34" charset="0"/>
                <a:cs typeface="Arial" panose="020B0604020202020204" pitchFamily="34" charset="0"/>
              </a:rPr>
              <a:t>Mediascope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т.д.)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en" sz="2000" b="1" dirty="0">
                <a:latin typeface="Arial" panose="020B0604020202020204" pitchFamily="34" charset="0"/>
                <a:cs typeface="Arial" panose="020B0604020202020204" pitchFamily="34" charset="0"/>
              </a:rPr>
              <a:t>Telegram-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ботов: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кнопки-реакции, кнопки-ссылки, форматировать текст, сложные опросы, розыгрыши, фирменный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emoji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-пак и др.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аналитика и корректировка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SMM-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стратегии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DB40C1E2-789C-024A-9400-953545746AE9}"/>
              </a:ext>
            </a:extLst>
          </p:cNvPr>
          <p:cNvSpPr/>
          <p:nvPr/>
        </p:nvSpPr>
        <p:spPr>
          <a:xfrm>
            <a:off x="466218" y="1204015"/>
            <a:ext cx="219456" cy="201168"/>
          </a:xfrm>
          <a:prstGeom prst="ellipse">
            <a:avLst/>
          </a:prstGeom>
          <a:solidFill>
            <a:srgbClr val="0351C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B7A99233-3EDC-CA41-B444-93717A088802}"/>
              </a:ext>
            </a:extLst>
          </p:cNvPr>
          <p:cNvSpPr/>
          <p:nvPr/>
        </p:nvSpPr>
        <p:spPr>
          <a:xfrm>
            <a:off x="466218" y="2099193"/>
            <a:ext cx="219456" cy="201168"/>
          </a:xfrm>
          <a:prstGeom prst="ellipse">
            <a:avLst/>
          </a:prstGeom>
          <a:solidFill>
            <a:srgbClr val="0351C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6E593EAC-7F6C-5A4C-B217-18D87F609D80}"/>
              </a:ext>
            </a:extLst>
          </p:cNvPr>
          <p:cNvSpPr/>
          <p:nvPr/>
        </p:nvSpPr>
        <p:spPr>
          <a:xfrm>
            <a:off x="466218" y="3340391"/>
            <a:ext cx="219456" cy="201168"/>
          </a:xfrm>
          <a:prstGeom prst="ellipse">
            <a:avLst/>
          </a:prstGeom>
          <a:solidFill>
            <a:srgbClr val="0351C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4F0666F8-FEFB-EA49-B953-5103E71A5C47}"/>
              </a:ext>
            </a:extLst>
          </p:cNvPr>
          <p:cNvSpPr/>
          <p:nvPr/>
        </p:nvSpPr>
        <p:spPr>
          <a:xfrm>
            <a:off x="466218" y="4570501"/>
            <a:ext cx="219456" cy="201168"/>
          </a:xfrm>
          <a:prstGeom prst="ellipse">
            <a:avLst/>
          </a:prstGeom>
          <a:solidFill>
            <a:srgbClr val="0351C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65CBAFD6-D012-DC45-AC1D-BD7D8614ED9C}"/>
              </a:ext>
            </a:extLst>
          </p:cNvPr>
          <p:cNvSpPr/>
          <p:nvPr/>
        </p:nvSpPr>
        <p:spPr>
          <a:xfrm>
            <a:off x="466092" y="5800611"/>
            <a:ext cx="219456" cy="201168"/>
          </a:xfrm>
          <a:prstGeom prst="ellipse">
            <a:avLst/>
          </a:prstGeom>
          <a:solidFill>
            <a:srgbClr val="0351C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A88FD70-90CA-C64E-8BC9-99310CF78CB1}"/>
              </a:ext>
            </a:extLst>
          </p:cNvPr>
          <p:cNvSpPr txBox="1"/>
          <p:nvPr/>
        </p:nvSpPr>
        <p:spPr>
          <a:xfrm>
            <a:off x="8202168" y="6097262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2"/>
              </a:rPr>
              <a:t>https://t.me/addemoji/pulsescience</a:t>
            </a:r>
            <a:r>
              <a:rPr lang="ru-RU" dirty="0"/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A11BC75-6525-AF43-9A44-4394DD3273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7356" y="1219492"/>
            <a:ext cx="3648291" cy="29072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288339A-0484-9148-85C5-056A117C17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6135" y="4314290"/>
            <a:ext cx="1670731" cy="169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175312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xmlns="" id="{1B602BAF-CE68-D14B-84D7-640EDC6CAC97}"/>
              </a:ext>
            </a:extLst>
          </p:cNvPr>
          <p:cNvSpPr txBox="1">
            <a:spLocks/>
          </p:cNvSpPr>
          <p:nvPr/>
        </p:nvSpPr>
        <p:spPr>
          <a:xfrm>
            <a:off x="313303" y="261473"/>
            <a:ext cx="10815585" cy="6652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ПОСТИТЬ КОНТЕНТ В STORIES В </a:t>
            </a:r>
            <a:r>
              <a:rPr lang="en" sz="2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TELEGRAM</a:t>
            </a:r>
            <a:r>
              <a:rPr lang="ru-RU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r-I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Century Gothic"/>
              </a:rPr>
              <a:t>–</a:t>
            </a:r>
            <a:r>
              <a:rPr lang="ru-RU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ЧТОБЫ ЧТО?</a:t>
            </a: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Изображение 1" descr="photo_2023-07-22_13-24-19.jpg">
            <a:extLst>
              <a:ext uri="{FF2B5EF4-FFF2-40B4-BE49-F238E27FC236}">
                <a16:creationId xmlns:a16="http://schemas.microsoft.com/office/drawing/2014/main" xmlns="" id="{019AE7F9-5421-4D4A-A9D1-F2248F5710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970"/>
          <a:stretch/>
        </p:blipFill>
        <p:spPr>
          <a:xfrm>
            <a:off x="429127" y="926758"/>
            <a:ext cx="7680960" cy="3071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E6768EA-319B-6E4D-BA8A-F006E89D7FDF}"/>
              </a:ext>
            </a:extLst>
          </p:cNvPr>
          <p:cNvSpPr/>
          <p:nvPr/>
        </p:nvSpPr>
        <p:spPr>
          <a:xfrm>
            <a:off x="8326011" y="926758"/>
            <a:ext cx="3552686" cy="316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indent="0">
              <a:lnSpc>
                <a:spcPct val="120000"/>
              </a:lnSpc>
              <a:buNone/>
            </a:pP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Какой контент был бы интересен? </a:t>
            </a:r>
          </a:p>
          <a:p>
            <a:pPr marL="139700" indent="0">
              <a:lnSpc>
                <a:spcPct val="120000"/>
              </a:lnSpc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Инсайд,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backstage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, фото и видео о запуске нового проекта, новости о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коллаборации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и т.д.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8108B5-D365-2F45-9155-1E2976DB63DE}"/>
              </a:ext>
            </a:extLst>
          </p:cNvPr>
          <p:cNvSpPr txBox="1"/>
          <p:nvPr/>
        </p:nvSpPr>
        <p:spPr>
          <a:xfrm>
            <a:off x="429127" y="4327112"/>
            <a:ext cx="1154037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/>
              <a:t>Для каналов </a:t>
            </a:r>
            <a:r>
              <a:rPr lang="ru-RU" sz="2400" dirty="0"/>
              <a:t>- это дополнительный источник размещения рекламы. </a:t>
            </a:r>
          </a:p>
          <a:p>
            <a:pPr>
              <a:spcBef>
                <a:spcPts val="600"/>
              </a:spcBef>
            </a:pPr>
            <a:r>
              <a:rPr lang="ru-RU" sz="2400" b="1" dirty="0"/>
              <a:t>Для подписчиков </a:t>
            </a:r>
            <a:r>
              <a:rPr lang="ru-RU" sz="2400" dirty="0"/>
              <a:t>- возможность </a:t>
            </a:r>
            <a:r>
              <a:rPr lang="ru-RU" sz="2400" dirty="0" err="1"/>
              <a:t>репостить</a:t>
            </a:r>
            <a:r>
              <a:rPr lang="ru-RU" sz="2400" dirty="0"/>
              <a:t> </a:t>
            </a:r>
            <a:r>
              <a:rPr lang="ru-RU" sz="2400" dirty="0" err="1"/>
              <a:t>сторис</a:t>
            </a:r>
            <a:r>
              <a:rPr lang="ru-RU" sz="2400" dirty="0"/>
              <a:t>, что будет способствовать большему охвату. </a:t>
            </a:r>
          </a:p>
          <a:p>
            <a:pPr>
              <a:spcBef>
                <a:spcPts val="600"/>
              </a:spcBef>
            </a:pPr>
            <a:r>
              <a:rPr lang="ru-RU" sz="2400" b="1" dirty="0"/>
              <a:t>Для всех </a:t>
            </a:r>
            <a:r>
              <a:rPr lang="ru-RU" sz="2400" dirty="0"/>
              <a:t>- сохранение своих </a:t>
            </a:r>
            <a:r>
              <a:rPr lang="ru-RU" sz="2400" dirty="0" err="1"/>
              <a:t>сторис</a:t>
            </a:r>
            <a:r>
              <a:rPr lang="ru-RU" sz="2400" dirty="0"/>
              <a:t> на канале поможет упорядочить важную информацию.</a:t>
            </a:r>
          </a:p>
        </p:txBody>
      </p:sp>
    </p:spTree>
    <p:extLst>
      <p:ext uri="{BB962C8B-B14F-4D97-AF65-F5344CB8AC3E}">
        <p14:creationId xmlns:p14="http://schemas.microsoft.com/office/powerpoint/2010/main" xmlns="" val="144225216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xmlns="" id="{1B602BAF-CE68-D14B-84D7-640EDC6CAC97}"/>
              </a:ext>
            </a:extLst>
          </p:cNvPr>
          <p:cNvSpPr txBox="1">
            <a:spLocks/>
          </p:cNvSpPr>
          <p:nvPr/>
        </p:nvSpPr>
        <p:spPr>
          <a:xfrm>
            <a:off x="304159" y="142601"/>
            <a:ext cx="10815585" cy="6652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ПРОБЛЕМЫ ВО ВЗАИМОДЕЙСТВИИ С ПОДПИСЧИКАМИ В </a:t>
            </a:r>
            <a:r>
              <a:rPr lang="e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TELEGRAM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xmlns="" id="{79104EC3-D493-3941-A569-6A1CF6D98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1213839"/>
              </p:ext>
            </p:extLst>
          </p:nvPr>
        </p:nvGraphicFramePr>
        <p:xfrm>
          <a:off x="475487" y="1408430"/>
          <a:ext cx="11283808" cy="40157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641904">
                  <a:extLst>
                    <a:ext uri="{9D8B030D-6E8A-4147-A177-3AD203B41FA5}">
                      <a16:colId xmlns:a16="http://schemas.microsoft.com/office/drawing/2014/main" xmlns="" val="4069545438"/>
                    </a:ext>
                  </a:extLst>
                </a:gridCol>
                <a:gridCol w="5641904">
                  <a:extLst>
                    <a:ext uri="{9D8B030D-6E8A-4147-A177-3AD203B41FA5}">
                      <a16:colId xmlns:a16="http://schemas.microsoft.com/office/drawing/2014/main" xmlns="" val="2280163811"/>
                    </a:ext>
                  </a:extLst>
                </a:gridCol>
              </a:tblGrid>
              <a:tr h="352805">
                <a:tc>
                  <a:txBody>
                    <a:bodyPr/>
                    <a:lstStyle/>
                    <a:p>
                      <a:pPr marL="0" algn="ctr"/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5985977"/>
                  </a:ext>
                </a:extLst>
              </a:tr>
              <a:tr h="5509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дублирование контента</a:t>
                      </a:r>
                    </a:p>
                    <a:p>
                      <a:pPr marL="0"/>
                      <a:endParaRPr lang="ru-RU" sz="18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/>
                      <a:r>
                        <a:rPr lang="ru-RU" sz="1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дублировать контент с той интернет-платформы, где количество подписчиков больше, а не меньше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2045675"/>
                  </a:ext>
                </a:extLst>
              </a:tr>
              <a:tr h="621285">
                <a:tc>
                  <a:txBody>
                    <a:bodyPr/>
                    <a:lstStyle/>
                    <a:p>
                      <a:pPr marL="0"/>
                      <a:r>
                        <a:rPr lang="ru-RU" sz="1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однообразный контент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использование разных типов контента (не только анонсы и отчеты мероприятий!)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1018326"/>
                  </a:ext>
                </a:extLst>
              </a:tr>
              <a:tr h="625748">
                <a:tc>
                  <a:txBody>
                    <a:bodyPr/>
                    <a:lstStyle/>
                    <a:p>
                      <a:pPr marL="0"/>
                      <a:r>
                        <a:rPr lang="ru-RU" sz="1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отчеты </a:t>
                      </a:r>
                      <a:r>
                        <a:rPr lang="en-US" sz="1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| </a:t>
                      </a:r>
                      <a:r>
                        <a:rPr lang="ru-RU" sz="1850" strike="sng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много отчетов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краткий обзор, в котором будет рассказано все самое интересное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1808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/>
                      <a:r>
                        <a:rPr lang="ru-RU" sz="1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отключение и игнорирование комментариев и реакций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вовлечение пользователей посредством опросов, вопросов, полезного и качественного контента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8304564"/>
                  </a:ext>
                </a:extLst>
              </a:tr>
              <a:tr h="352805">
                <a:tc>
                  <a:txBody>
                    <a:bodyPr/>
                    <a:lstStyle/>
                    <a:p>
                      <a:r>
                        <a:rPr lang="ru-RU" sz="1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загруженность сотрудников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использование ботов (техподдержка, аналитика, статистика, отчёты и др.)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981886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FA53712-EDAA-5145-B20D-7BEBD3F2244F}"/>
              </a:ext>
            </a:extLst>
          </p:cNvPr>
          <p:cNvSpPr txBox="1"/>
          <p:nvPr/>
        </p:nvSpPr>
        <p:spPr>
          <a:xfrm>
            <a:off x="475487" y="5623520"/>
            <a:ext cx="1128380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Маслова, Ю. В. </a:t>
            </a:r>
            <a:r>
              <a:rPr lang="ru-RU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Telegram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-каналы библиотек г. Казани как средство современной коммуникативной стратегии / Ю. В. Маслова, А. А. Лукина // Международный форум </a:t>
            </a:r>
            <a:r>
              <a:rPr lang="ru-RU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Kazan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 Week-2022. – Казань: Научный центр безопасности жизнедеятельности, 2022. – С. 637-641.</a:t>
            </a:r>
          </a:p>
        </p:txBody>
      </p:sp>
    </p:spTree>
    <p:extLst>
      <p:ext uri="{BB962C8B-B14F-4D97-AF65-F5344CB8AC3E}">
        <p14:creationId xmlns:p14="http://schemas.microsoft.com/office/powerpoint/2010/main" xmlns="" val="378370192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xmlns="" id="{5EE33F3F-5DD9-8942-9844-9D256AA80374}"/>
              </a:ext>
            </a:extLst>
          </p:cNvPr>
          <p:cNvSpPr txBox="1">
            <a:spLocks/>
          </p:cNvSpPr>
          <p:nvPr/>
        </p:nvSpPr>
        <p:spPr>
          <a:xfrm>
            <a:off x="295015" y="179177"/>
            <a:ext cx="10815585" cy="6652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ЭФФЕКТИВНОСТИ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-КАНАЛА</a:t>
            </a:r>
            <a:endParaRPr lang="id-ID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3E7985A-7920-5D4F-80C7-B1818CEFA60B}"/>
              </a:ext>
            </a:extLst>
          </p:cNvPr>
          <p:cNvSpPr/>
          <p:nvPr/>
        </p:nvSpPr>
        <p:spPr>
          <a:xfrm>
            <a:off x="5715000" y="6199632"/>
            <a:ext cx="822960" cy="658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0EE11D2-9C0F-C94A-B70D-A3E20DA7DD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156" y="1088210"/>
            <a:ext cx="8473948" cy="50195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A825B6-22AE-D942-BFBA-23B00CFB33EC}"/>
              </a:ext>
            </a:extLst>
          </p:cNvPr>
          <p:cNvSpPr txBox="1"/>
          <p:nvPr/>
        </p:nvSpPr>
        <p:spPr>
          <a:xfrm>
            <a:off x="9249156" y="1612376"/>
            <a:ext cx="344271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Системный шрифт, обычный"/>
              <a:buChar char="-"/>
            </a:pPr>
            <a:r>
              <a:rPr lang="ru-RU" sz="2400" dirty="0"/>
              <a:t>вовлеченность аудитории</a:t>
            </a:r>
          </a:p>
          <a:p>
            <a:pPr marL="285750" indent="-285750">
              <a:buFont typeface="Системный шрифт, обычный"/>
              <a:buChar char="-"/>
            </a:pPr>
            <a:endParaRPr lang="ru-RU" sz="2400" dirty="0"/>
          </a:p>
          <a:p>
            <a:pPr marL="285750" indent="-285750">
              <a:buFont typeface="Системный шрифт, обычный"/>
              <a:buChar char="-"/>
            </a:pPr>
            <a:r>
              <a:rPr lang="ru-RU" sz="2400" dirty="0"/>
              <a:t>количество подписчиков</a:t>
            </a:r>
            <a:br>
              <a:rPr lang="ru-RU" sz="2400" dirty="0"/>
            </a:br>
            <a:endParaRPr lang="ru-RU" sz="2400" dirty="0"/>
          </a:p>
          <a:p>
            <a:pPr marL="285750" indent="-285750">
              <a:buFont typeface="Системный шрифт, обычный"/>
              <a:buChar char="-"/>
            </a:pPr>
            <a:r>
              <a:rPr lang="ru-RU" sz="2400" dirty="0"/>
              <a:t>охват публикаций</a:t>
            </a:r>
            <a:br>
              <a:rPr lang="ru-RU" sz="2400" dirty="0"/>
            </a:br>
            <a:endParaRPr lang="ru-RU" sz="2400" dirty="0"/>
          </a:p>
          <a:p>
            <a:pPr marL="285750" indent="-285750">
              <a:buFont typeface="Системный шрифт, обычный"/>
              <a:buChar char="-"/>
            </a:pPr>
            <a:r>
              <a:rPr lang="ru-RU" sz="2400" dirty="0"/>
              <a:t>реакции</a:t>
            </a:r>
          </a:p>
          <a:p>
            <a:pPr marL="285750" indent="-285750">
              <a:buFont typeface="Системный шрифт, обычный"/>
              <a:buChar char="-"/>
            </a:pPr>
            <a:endParaRPr lang="ru-RU" sz="2400" dirty="0"/>
          </a:p>
          <a:p>
            <a:pPr marL="285750" indent="-285750">
              <a:buFont typeface="Системный шрифт, обычный"/>
              <a:buChar char="-"/>
            </a:pPr>
            <a:r>
              <a:rPr lang="ru-RU" sz="2400" dirty="0" err="1"/>
              <a:t>репосты</a:t>
            </a: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EF9A293-AE37-6147-8E75-948BE17E585D}"/>
              </a:ext>
            </a:extLst>
          </p:cNvPr>
          <p:cNvSpPr txBox="1"/>
          <p:nvPr/>
        </p:nvSpPr>
        <p:spPr>
          <a:xfrm>
            <a:off x="441452" y="6240996"/>
            <a:ext cx="84739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200" dirty="0"/>
              <a:t>Канал в </a:t>
            </a:r>
            <a:r>
              <a:rPr lang="ru-RU" sz="1200" dirty="0" err="1"/>
              <a:t>Telegram</a:t>
            </a:r>
            <a:r>
              <a:rPr lang="ru-RU" sz="1200" dirty="0"/>
              <a:t> для бизнеса: кому нужен, зачем и что там публиковать: </a:t>
            </a:r>
            <a:br>
              <a:rPr lang="ru-RU" sz="1200" dirty="0"/>
            </a:br>
            <a:r>
              <a:rPr lang="en" sz="1200" dirty="0">
                <a:hlinkClick r:id="rId3"/>
              </a:rPr>
              <a:t>https://vc.ru/marketing/917436-kanal-v-telegram-dlya-biznesa-komu-nuzhen-zachem-i-chto-tam-publikovat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52884825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xmlns="" id="{1B602BAF-CE68-D14B-84D7-640EDC6CAC97}"/>
              </a:ext>
            </a:extLst>
          </p:cNvPr>
          <p:cNvSpPr txBox="1">
            <a:spLocks/>
          </p:cNvSpPr>
          <p:nvPr/>
        </p:nvSpPr>
        <p:spPr>
          <a:xfrm>
            <a:off x="688207" y="133457"/>
            <a:ext cx="10815585" cy="6652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РАЗНЫЕ ПЛАТФОРМЫ</a:t>
            </a:r>
            <a:endParaRPr lang="id-ID" sz="4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9D4E99C-38C2-8E41-AC24-229FA32E0E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991" y="1013335"/>
            <a:ext cx="7386321" cy="51127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B824AA2-DA21-9346-B9AD-F41E3AFEF52C}"/>
              </a:ext>
            </a:extLst>
          </p:cNvPr>
          <p:cNvSpPr txBox="1"/>
          <p:nvPr/>
        </p:nvSpPr>
        <p:spPr>
          <a:xfrm>
            <a:off x="8563356" y="5832086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dirty="0">
                <a:solidFill>
                  <a:srgbClr val="1F6BC0"/>
                </a:solidFill>
                <a:effectLst/>
                <a:latin typeface="Helvetica Neue" panose="02000503000000020004" pitchFamily="2" charset="0"/>
              </a:rPr>
              <a:t>https://</a:t>
            </a:r>
            <a:r>
              <a:rPr lang="en" dirty="0" err="1">
                <a:solidFill>
                  <a:srgbClr val="1F6BC0"/>
                </a:solidFill>
                <a:effectLst/>
                <a:latin typeface="Helvetica Neue" panose="02000503000000020004" pitchFamily="2" charset="0"/>
              </a:rPr>
              <a:t>vk.com</a:t>
            </a:r>
            <a:r>
              <a:rPr lang="en" dirty="0">
                <a:solidFill>
                  <a:srgbClr val="1F6BC0"/>
                </a:solidFill>
                <a:effectLst/>
                <a:latin typeface="Helvetica Neue" panose="02000503000000020004" pitchFamily="2" charset="0"/>
              </a:rPr>
              <a:t>/</a:t>
            </a:r>
            <a:r>
              <a:rPr lang="en" dirty="0" err="1">
                <a:solidFill>
                  <a:srgbClr val="1F6BC0"/>
                </a:solidFill>
                <a:effectLst/>
                <a:latin typeface="Helvetica Neue" panose="02000503000000020004" pitchFamily="2" charset="0"/>
              </a:rPr>
              <a:t>pulsescience</a:t>
            </a:r>
            <a:endParaRPr lang="en" dirty="0">
              <a:solidFill>
                <a:srgbClr val="1F6BC0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D66B991-9E07-5D46-8566-5C6552F780AD}"/>
              </a:ext>
            </a:extLst>
          </p:cNvPr>
          <p:cNvSpPr txBox="1"/>
          <p:nvPr/>
        </p:nvSpPr>
        <p:spPr>
          <a:xfrm>
            <a:off x="8453628" y="1159639"/>
            <a:ext cx="344271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Системный шрифт, обычный"/>
              <a:buChar char="-"/>
            </a:pPr>
            <a:r>
              <a:rPr lang="ru-RU" sz="2400" dirty="0"/>
              <a:t>вспомогательная функция </a:t>
            </a:r>
            <a:br>
              <a:rPr lang="ru-RU" sz="2400" dirty="0"/>
            </a:br>
            <a:endParaRPr lang="ru-RU" sz="2400" dirty="0"/>
          </a:p>
          <a:p>
            <a:pPr marL="285750" indent="-285750">
              <a:buFont typeface="Системный шрифт, обычный"/>
              <a:buChar char="-"/>
            </a:pPr>
            <a:r>
              <a:rPr lang="ru-RU" sz="2400" dirty="0"/>
              <a:t>охват дополнительной аудитории, которая не использует </a:t>
            </a:r>
            <a:r>
              <a:rPr lang="ru-RU" sz="2400" dirty="0" err="1"/>
              <a:t>Telegram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pPr marL="285750" indent="-285750">
              <a:buFont typeface="Системный шрифт, обычный"/>
              <a:buChar char="-"/>
            </a:pPr>
            <a:r>
              <a:rPr lang="ru-RU" sz="2400" dirty="0" err="1"/>
              <a:t>кросспостинг</a:t>
            </a:r>
            <a:r>
              <a:rPr lang="ru-RU" sz="2400" dirty="0"/>
              <a:t>, адаптировав для ВК контент из </a:t>
            </a:r>
            <a:r>
              <a:rPr lang="ru-RU" sz="2400" dirty="0" err="1"/>
              <a:t>Telegram</a:t>
            </a:r>
            <a:r>
              <a:rPr lang="ru-RU" sz="2400" dirty="0"/>
              <a:t>-канала</a:t>
            </a:r>
          </a:p>
        </p:txBody>
      </p:sp>
    </p:spTree>
    <p:extLst>
      <p:ext uri="{BB962C8B-B14F-4D97-AF65-F5344CB8AC3E}">
        <p14:creationId xmlns:p14="http://schemas.microsoft.com/office/powerpoint/2010/main" xmlns="" val="239131655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xmlns="" id="{1B602BAF-CE68-D14B-84D7-640EDC6CAC97}"/>
              </a:ext>
            </a:extLst>
          </p:cNvPr>
          <p:cNvSpPr txBox="1">
            <a:spLocks/>
          </p:cNvSpPr>
          <p:nvPr/>
        </p:nvSpPr>
        <p:spPr>
          <a:xfrm>
            <a:off x="688207" y="133457"/>
            <a:ext cx="10815585" cy="6652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ТРЕНДЫ 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</a:t>
            </a: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2024 ГОДУ</a:t>
            </a:r>
            <a:endParaRPr lang="id-ID" sz="4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74FF993C-40FE-5C47-82C9-78C8D039D79C}"/>
              </a:ext>
            </a:extLst>
          </p:cNvPr>
          <p:cNvSpPr/>
          <p:nvPr/>
        </p:nvSpPr>
        <p:spPr>
          <a:xfrm>
            <a:off x="8647772" y="578356"/>
            <a:ext cx="336717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архива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систематизация по папкам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отложенный постинг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прямые эфиры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закрытые тематические чаты в больших группах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реакции на посты (в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от лица канала)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stories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F472806-788F-B641-87F9-440A074A3DFA}"/>
              </a:ext>
            </a:extLst>
          </p:cNvPr>
          <p:cNvSpPr/>
          <p:nvPr/>
        </p:nvSpPr>
        <p:spPr>
          <a:xfrm>
            <a:off x="8680169" y="4314070"/>
            <a:ext cx="3367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автоматизация рутинной деятельности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FF57316E-2428-5E4B-9118-424E93CE4978}"/>
              </a:ext>
            </a:extLst>
          </p:cNvPr>
          <p:cNvSpPr/>
          <p:nvPr/>
        </p:nvSpPr>
        <p:spPr>
          <a:xfrm>
            <a:off x="245796" y="4314070"/>
            <a:ext cx="33671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привлечение экспертов и пользователей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4C0F7DC-F741-D949-8560-AD320B142187}"/>
              </a:ext>
            </a:extLst>
          </p:cNvPr>
          <p:cNvSpPr/>
          <p:nvPr/>
        </p:nvSpPr>
        <p:spPr>
          <a:xfrm>
            <a:off x="-135892" y="2465260"/>
            <a:ext cx="33671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стремление к уникальности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D977DAE-B628-4846-BD61-D817B537BC8F}"/>
              </a:ext>
            </a:extLst>
          </p:cNvPr>
          <p:cNvSpPr/>
          <p:nvPr/>
        </p:nvSpPr>
        <p:spPr>
          <a:xfrm>
            <a:off x="5715000" y="6199632"/>
            <a:ext cx="822960" cy="658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Google Shape;450;p42">
            <a:extLst>
              <a:ext uri="{FF2B5EF4-FFF2-40B4-BE49-F238E27FC236}">
                <a16:creationId xmlns:a16="http://schemas.microsoft.com/office/drawing/2014/main" xmlns="" id="{94FAF98A-4BEB-2646-AF12-41D26CCEA711}"/>
              </a:ext>
            </a:extLst>
          </p:cNvPr>
          <p:cNvSpPr/>
          <p:nvPr/>
        </p:nvSpPr>
        <p:spPr>
          <a:xfrm>
            <a:off x="6980029" y="3198669"/>
            <a:ext cx="629025" cy="47550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i="0" dirty="0">
              <a:ln>
                <a:noFill/>
              </a:ln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452;p42">
            <a:extLst>
              <a:ext uri="{FF2B5EF4-FFF2-40B4-BE49-F238E27FC236}">
                <a16:creationId xmlns:a16="http://schemas.microsoft.com/office/drawing/2014/main" xmlns="" id="{B7FEFCE7-125D-9048-9B81-9A9E73024718}"/>
              </a:ext>
            </a:extLst>
          </p:cNvPr>
          <p:cNvSpPr/>
          <p:nvPr/>
        </p:nvSpPr>
        <p:spPr>
          <a:xfrm>
            <a:off x="7114560" y="4354463"/>
            <a:ext cx="367235" cy="47163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03F6C401-85BE-EB40-BB23-6D280F1704B8}"/>
              </a:ext>
            </a:extLst>
          </p:cNvPr>
          <p:cNvGrpSpPr/>
          <p:nvPr/>
        </p:nvGrpSpPr>
        <p:grpSpPr>
          <a:xfrm>
            <a:off x="4172121" y="1927355"/>
            <a:ext cx="3741614" cy="3536227"/>
            <a:chOff x="4172121" y="1927355"/>
            <a:chExt cx="3741614" cy="3536227"/>
          </a:xfrm>
        </p:grpSpPr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xmlns="" id="{C05AD0C7-97D8-AE49-9749-B135D25EBC8A}"/>
                </a:ext>
              </a:extLst>
            </p:cNvPr>
            <p:cNvSpPr/>
            <p:nvPr/>
          </p:nvSpPr>
          <p:spPr>
            <a:xfrm rot="2700000">
              <a:off x="4502373" y="1966533"/>
              <a:ext cx="3217487" cy="3457871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" name="Group 21">
              <a:extLst>
                <a:ext uri="{FF2B5EF4-FFF2-40B4-BE49-F238E27FC236}">
                  <a16:creationId xmlns:a16="http://schemas.microsoft.com/office/drawing/2014/main" xmlns="" id="{37B47477-8A86-7A44-B89D-E1A4CAB52A95}"/>
                </a:ext>
              </a:extLst>
            </p:cNvPr>
            <p:cNvGrpSpPr/>
            <p:nvPr/>
          </p:nvGrpSpPr>
          <p:grpSpPr>
            <a:xfrm>
              <a:off x="4172121" y="1927355"/>
              <a:ext cx="1969338" cy="1738371"/>
              <a:chOff x="4326788" y="2441544"/>
              <a:chExt cx="1801439" cy="1708969"/>
            </a:xfrm>
          </p:grpSpPr>
          <p:grpSp>
            <p:nvGrpSpPr>
              <p:cNvPr id="7" name="Group 43">
                <a:extLst>
                  <a:ext uri="{FF2B5EF4-FFF2-40B4-BE49-F238E27FC236}">
                    <a16:creationId xmlns:a16="http://schemas.microsoft.com/office/drawing/2014/main" xmlns="" id="{3D3692AC-4EFA-374C-9FF6-0B13CA504922}"/>
                  </a:ext>
                </a:extLst>
              </p:cNvPr>
              <p:cNvGrpSpPr/>
              <p:nvPr/>
            </p:nvGrpSpPr>
            <p:grpSpPr>
              <a:xfrm>
                <a:off x="4403041" y="2441544"/>
                <a:ext cx="1648934" cy="1708969"/>
                <a:chOff x="1934067" y="2570684"/>
                <a:chExt cx="1941921" cy="2012622"/>
              </a:xfrm>
            </p:grpSpPr>
            <p:sp>
              <p:nvSpPr>
                <p:cNvPr id="9" name="Rounded Rectangle 44">
                  <a:extLst>
                    <a:ext uri="{FF2B5EF4-FFF2-40B4-BE49-F238E27FC236}">
                      <a16:creationId xmlns:a16="http://schemas.microsoft.com/office/drawing/2014/main" xmlns="" id="{DBFA9784-80DB-114B-8EEF-F662F0F2F330}"/>
                    </a:ext>
                  </a:extLst>
                </p:cNvPr>
                <p:cNvSpPr/>
                <p:nvPr/>
              </p:nvSpPr>
              <p:spPr>
                <a:xfrm>
                  <a:off x="1934067" y="2641385"/>
                  <a:ext cx="1941921" cy="1941921"/>
                </a:xfrm>
                <a:prstGeom prst="roundRect">
                  <a:avLst/>
                </a:prstGeom>
                <a:pattFill prst="dkUpDiag">
                  <a:fgClr>
                    <a:schemeClr val="accent5"/>
                  </a:fgClr>
                  <a:bgClr>
                    <a:schemeClr val="accent5">
                      <a:lumMod val="75000"/>
                    </a:schemeClr>
                  </a:bgClr>
                </a:patt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35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" name="Rounded Rectangle 45">
                  <a:extLst>
                    <a:ext uri="{FF2B5EF4-FFF2-40B4-BE49-F238E27FC236}">
                      <a16:creationId xmlns:a16="http://schemas.microsoft.com/office/drawing/2014/main" xmlns="" id="{82FE2DB3-410B-C84D-AE68-ECB689ED27C4}"/>
                    </a:ext>
                  </a:extLst>
                </p:cNvPr>
                <p:cNvSpPr/>
                <p:nvPr/>
              </p:nvSpPr>
              <p:spPr>
                <a:xfrm>
                  <a:off x="1934067" y="2570684"/>
                  <a:ext cx="1941921" cy="1941921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35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626E09C5-7E9F-2E43-BAD9-996CAD277861}"/>
                  </a:ext>
                </a:extLst>
              </p:cNvPr>
              <p:cNvSpPr txBox="1"/>
              <p:nvPr/>
            </p:nvSpPr>
            <p:spPr>
              <a:xfrm>
                <a:off x="4326788" y="3003809"/>
                <a:ext cx="1801439" cy="63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Качественный </a:t>
                </a:r>
              </a:p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контент</a:t>
                </a:r>
                <a:endParaRPr lang="id-ID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oup 22">
              <a:extLst>
                <a:ext uri="{FF2B5EF4-FFF2-40B4-BE49-F238E27FC236}">
                  <a16:creationId xmlns:a16="http://schemas.microsoft.com/office/drawing/2014/main" xmlns="" id="{F4DC66C5-F84D-4349-996C-6DE5994C4A98}"/>
                </a:ext>
              </a:extLst>
            </p:cNvPr>
            <p:cNvGrpSpPr/>
            <p:nvPr/>
          </p:nvGrpSpPr>
          <p:grpSpPr>
            <a:xfrm>
              <a:off x="6078720" y="1935801"/>
              <a:ext cx="1802618" cy="1738371"/>
              <a:chOff x="6140026" y="2441544"/>
              <a:chExt cx="1648934" cy="1708969"/>
            </a:xfrm>
            <a:solidFill>
              <a:schemeClr val="accent3">
                <a:lumMod val="75000"/>
                <a:lumOff val="25000"/>
              </a:schemeClr>
            </a:solidFill>
          </p:grpSpPr>
          <p:grpSp>
            <p:nvGrpSpPr>
              <p:cNvPr id="12" name="Group 46">
                <a:extLst>
                  <a:ext uri="{FF2B5EF4-FFF2-40B4-BE49-F238E27FC236}">
                    <a16:creationId xmlns:a16="http://schemas.microsoft.com/office/drawing/2014/main" xmlns="" id="{EDC380D1-E24A-E646-9E50-2CECF0CDA4EA}"/>
                  </a:ext>
                </a:extLst>
              </p:cNvPr>
              <p:cNvGrpSpPr/>
              <p:nvPr/>
            </p:nvGrpSpPr>
            <p:grpSpPr>
              <a:xfrm>
                <a:off x="6140026" y="2441544"/>
                <a:ext cx="1648934" cy="1708969"/>
                <a:chOff x="3979683" y="2570684"/>
                <a:chExt cx="1941921" cy="2012622"/>
              </a:xfrm>
              <a:grpFill/>
            </p:grpSpPr>
            <p:sp>
              <p:nvSpPr>
                <p:cNvPr id="14" name="Rounded Rectangle 47">
                  <a:extLst>
                    <a:ext uri="{FF2B5EF4-FFF2-40B4-BE49-F238E27FC236}">
                      <a16:creationId xmlns:a16="http://schemas.microsoft.com/office/drawing/2014/main" xmlns="" id="{A7A10927-9624-3B4C-9AC5-832727CB4BD3}"/>
                    </a:ext>
                  </a:extLst>
                </p:cNvPr>
                <p:cNvSpPr/>
                <p:nvPr/>
              </p:nvSpPr>
              <p:spPr>
                <a:xfrm>
                  <a:off x="3979683" y="2641385"/>
                  <a:ext cx="1941921" cy="1941921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35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" name="Rounded Rectangle 48">
                  <a:extLst>
                    <a:ext uri="{FF2B5EF4-FFF2-40B4-BE49-F238E27FC236}">
                      <a16:creationId xmlns:a16="http://schemas.microsoft.com/office/drawing/2014/main" xmlns="" id="{081C4EAB-5F67-4D4A-9BA6-CD4DE998DCB2}"/>
                    </a:ext>
                  </a:extLst>
                </p:cNvPr>
                <p:cNvSpPr/>
                <p:nvPr/>
              </p:nvSpPr>
              <p:spPr>
                <a:xfrm>
                  <a:off x="3979683" y="2570684"/>
                  <a:ext cx="1941921" cy="1941921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35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4DF5DA54-B288-0A49-B52B-9CF6CDDDCA2E}"/>
                  </a:ext>
                </a:extLst>
              </p:cNvPr>
              <p:cNvSpPr txBox="1"/>
              <p:nvPr/>
            </p:nvSpPr>
            <p:spPr>
              <a:xfrm>
                <a:off x="6148507" y="2821058"/>
                <a:ext cx="1640453" cy="9077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Развитие </a:t>
                </a:r>
              </a:p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полезных </a:t>
                </a:r>
              </a:p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инструментов</a:t>
                </a:r>
                <a:endParaRPr lang="id-ID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24">
              <a:extLst>
                <a:ext uri="{FF2B5EF4-FFF2-40B4-BE49-F238E27FC236}">
                  <a16:creationId xmlns:a16="http://schemas.microsoft.com/office/drawing/2014/main" xmlns="" id="{0CD96543-D493-D040-81E7-98879B3635CD}"/>
                </a:ext>
              </a:extLst>
            </p:cNvPr>
            <p:cNvGrpSpPr/>
            <p:nvPr/>
          </p:nvGrpSpPr>
          <p:grpSpPr>
            <a:xfrm>
              <a:off x="4299231" y="3725211"/>
              <a:ext cx="1802617" cy="1738371"/>
              <a:chOff x="4403041" y="4206545"/>
              <a:chExt cx="1648934" cy="1708969"/>
            </a:xfrm>
          </p:grpSpPr>
          <p:grpSp>
            <p:nvGrpSpPr>
              <p:cNvPr id="17" name="Group 49">
                <a:extLst>
                  <a:ext uri="{FF2B5EF4-FFF2-40B4-BE49-F238E27FC236}">
                    <a16:creationId xmlns:a16="http://schemas.microsoft.com/office/drawing/2014/main" xmlns="" id="{F6440BC4-FCD4-1842-A740-EA98763CFB33}"/>
                  </a:ext>
                </a:extLst>
              </p:cNvPr>
              <p:cNvGrpSpPr/>
              <p:nvPr/>
            </p:nvGrpSpPr>
            <p:grpSpPr>
              <a:xfrm>
                <a:off x="4403041" y="4206545"/>
                <a:ext cx="1648934" cy="1708969"/>
                <a:chOff x="1934067" y="4649295"/>
                <a:chExt cx="1941921" cy="2012622"/>
              </a:xfrm>
            </p:grpSpPr>
            <p:sp>
              <p:nvSpPr>
                <p:cNvPr id="19" name="Rounded Rectangle 50">
                  <a:extLst>
                    <a:ext uri="{FF2B5EF4-FFF2-40B4-BE49-F238E27FC236}">
                      <a16:creationId xmlns:a16="http://schemas.microsoft.com/office/drawing/2014/main" xmlns="" id="{4A808E6C-04D5-5F4D-B382-BCEAAC81974A}"/>
                    </a:ext>
                  </a:extLst>
                </p:cNvPr>
                <p:cNvSpPr/>
                <p:nvPr/>
              </p:nvSpPr>
              <p:spPr>
                <a:xfrm>
                  <a:off x="1934067" y="4719996"/>
                  <a:ext cx="1941921" cy="1941921"/>
                </a:xfrm>
                <a:prstGeom prst="roundRect">
                  <a:avLst/>
                </a:prstGeom>
                <a:pattFill prst="dkUpDiag">
                  <a:fgClr>
                    <a:schemeClr val="accent3"/>
                  </a:fgClr>
                  <a:bgClr>
                    <a:schemeClr val="accent3">
                      <a:lumMod val="75000"/>
                    </a:schemeClr>
                  </a:bgClr>
                </a:patt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35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" name="Rounded Rectangle 51">
                  <a:extLst>
                    <a:ext uri="{FF2B5EF4-FFF2-40B4-BE49-F238E27FC236}">
                      <a16:creationId xmlns:a16="http://schemas.microsoft.com/office/drawing/2014/main" xmlns="" id="{713FD54A-861F-4848-9777-7CB1B3B5C9BB}"/>
                    </a:ext>
                  </a:extLst>
                </p:cNvPr>
                <p:cNvSpPr/>
                <p:nvPr/>
              </p:nvSpPr>
              <p:spPr>
                <a:xfrm>
                  <a:off x="1934067" y="4649295"/>
                  <a:ext cx="1941921" cy="1941921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35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211D77BF-48A1-5B4F-B75F-B207B70DB744}"/>
                  </a:ext>
                </a:extLst>
              </p:cNvPr>
              <p:cNvSpPr txBox="1"/>
              <p:nvPr/>
            </p:nvSpPr>
            <p:spPr>
              <a:xfrm>
                <a:off x="4496778" y="4677202"/>
                <a:ext cx="1493084" cy="6353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Бренд </a:t>
                </a:r>
                <a:r>
                  <a:rPr lang="mr-IN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–</a:t>
                </a:r>
                <a:r>
                  <a:rPr lang="ru-RU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это </a:t>
                </a:r>
              </a:p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всегда люди</a:t>
                </a:r>
                <a:endParaRPr lang="id-ID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roup 23">
              <a:extLst>
                <a:ext uri="{FF2B5EF4-FFF2-40B4-BE49-F238E27FC236}">
                  <a16:creationId xmlns:a16="http://schemas.microsoft.com/office/drawing/2014/main" xmlns="" id="{C801A882-4798-854A-8E1D-11D96C2973F6}"/>
                </a:ext>
              </a:extLst>
            </p:cNvPr>
            <p:cNvGrpSpPr/>
            <p:nvPr/>
          </p:nvGrpSpPr>
          <p:grpSpPr>
            <a:xfrm>
              <a:off x="6111118" y="3725211"/>
              <a:ext cx="1802617" cy="1738371"/>
              <a:chOff x="6140026" y="4206545"/>
              <a:chExt cx="1648934" cy="1708969"/>
            </a:xfrm>
          </p:grpSpPr>
          <p:grpSp>
            <p:nvGrpSpPr>
              <p:cNvPr id="22" name="Group 52">
                <a:extLst>
                  <a:ext uri="{FF2B5EF4-FFF2-40B4-BE49-F238E27FC236}">
                    <a16:creationId xmlns:a16="http://schemas.microsoft.com/office/drawing/2014/main" xmlns="" id="{2A5984BA-B6CF-3B4C-AF20-753A50C67203}"/>
                  </a:ext>
                </a:extLst>
              </p:cNvPr>
              <p:cNvGrpSpPr/>
              <p:nvPr/>
            </p:nvGrpSpPr>
            <p:grpSpPr>
              <a:xfrm>
                <a:off x="6140026" y="4206545"/>
                <a:ext cx="1648934" cy="1708969"/>
                <a:chOff x="3979683" y="4649295"/>
                <a:chExt cx="1941921" cy="2012622"/>
              </a:xfrm>
            </p:grpSpPr>
            <p:sp>
              <p:nvSpPr>
                <p:cNvPr id="24" name="Rounded Rectangle 53">
                  <a:extLst>
                    <a:ext uri="{FF2B5EF4-FFF2-40B4-BE49-F238E27FC236}">
                      <a16:creationId xmlns:a16="http://schemas.microsoft.com/office/drawing/2014/main" xmlns="" id="{1650EDC2-6F7E-324F-9AFE-4753D8DAF876}"/>
                    </a:ext>
                  </a:extLst>
                </p:cNvPr>
                <p:cNvSpPr/>
                <p:nvPr/>
              </p:nvSpPr>
              <p:spPr>
                <a:xfrm>
                  <a:off x="3979683" y="4719996"/>
                  <a:ext cx="1941921" cy="1941921"/>
                </a:xfrm>
                <a:prstGeom prst="roundRect">
                  <a:avLst/>
                </a:prstGeom>
                <a:pattFill prst="dkUpDiag">
                  <a:fgClr>
                    <a:schemeClr val="accent4"/>
                  </a:fgClr>
                  <a:bgClr>
                    <a:schemeClr val="accent4">
                      <a:lumMod val="75000"/>
                    </a:schemeClr>
                  </a:bgClr>
                </a:patt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35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" name="Rounded Rectangle 54">
                  <a:extLst>
                    <a:ext uri="{FF2B5EF4-FFF2-40B4-BE49-F238E27FC236}">
                      <a16:creationId xmlns:a16="http://schemas.microsoft.com/office/drawing/2014/main" xmlns="" id="{48FC33AE-C0FA-D947-ADBE-B2BCDBCE2F20}"/>
                    </a:ext>
                  </a:extLst>
                </p:cNvPr>
                <p:cNvSpPr/>
                <p:nvPr/>
              </p:nvSpPr>
              <p:spPr>
                <a:xfrm>
                  <a:off x="3979683" y="4649295"/>
                  <a:ext cx="1941921" cy="1941921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35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921DA940-0BC3-5447-9B45-F7698866F5AB}"/>
                  </a:ext>
                </a:extLst>
              </p:cNvPr>
              <p:cNvSpPr txBox="1"/>
              <p:nvPr/>
            </p:nvSpPr>
            <p:spPr>
              <a:xfrm>
                <a:off x="6356828" y="4815702"/>
                <a:ext cx="1203981" cy="6353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Развитие </a:t>
                </a:r>
              </a:p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ботов</a:t>
                </a:r>
                <a:endParaRPr lang="id-ID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81438656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F33BFE-4091-7342-9C5E-19D71FB3F91C}"/>
              </a:ext>
            </a:extLst>
          </p:cNvPr>
          <p:cNvSpPr txBox="1"/>
          <p:nvPr/>
        </p:nvSpPr>
        <p:spPr>
          <a:xfrm>
            <a:off x="850392" y="2028616"/>
            <a:ext cx="111099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сообщество развивается в том случае, когда в нем есть общение и сотрудничество.</a:t>
            </a:r>
          </a:p>
        </p:txBody>
      </p:sp>
    </p:spTree>
    <p:extLst>
      <p:ext uri="{BB962C8B-B14F-4D97-AF65-F5344CB8AC3E}">
        <p14:creationId xmlns:p14="http://schemas.microsoft.com/office/powerpoint/2010/main" xmlns="" val="323016327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3ED7955-39E5-3C47-95D1-957A98B8B874}"/>
              </a:ext>
            </a:extLst>
          </p:cNvPr>
          <p:cNvSpPr/>
          <p:nvPr/>
        </p:nvSpPr>
        <p:spPr>
          <a:xfrm>
            <a:off x="5734812" y="5888736"/>
            <a:ext cx="722376" cy="969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xmlns="" id="{AE01064A-12A2-2B4B-BED6-2AD9A2BFA678}"/>
              </a:ext>
            </a:extLst>
          </p:cNvPr>
          <p:cNvSpPr txBox="1">
            <a:spLocks/>
          </p:cNvSpPr>
          <p:nvPr/>
        </p:nvSpPr>
        <p:spPr>
          <a:xfrm>
            <a:off x="218307" y="222357"/>
            <a:ext cx="10815585" cy="6652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УЗНАТЬ БОЛЬШЕ О 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</a:t>
            </a:r>
            <a:endParaRPr lang="id-ID" sz="4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78267F9-EA96-FC48-B13B-A8A2F73178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87" y="1290231"/>
            <a:ext cx="8123813" cy="4582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F39878F-BE6A-8849-984D-A6C7C6B674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3792" y="2241550"/>
            <a:ext cx="2743246" cy="2825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A06D14-A794-A945-9C55-FE9CD473EB91}"/>
              </a:ext>
            </a:extLst>
          </p:cNvPr>
          <p:cNvSpPr txBox="1"/>
          <p:nvPr/>
        </p:nvSpPr>
        <p:spPr>
          <a:xfrm>
            <a:off x="2273300" y="6190976"/>
            <a:ext cx="71222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hlinkClick r:id="rId4"/>
              </a:rPr>
              <a:t>https://www.youtube.com/watch?v=8bgMxc-93FY&amp;t=1881s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81778585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3ED7955-39E5-3C47-95D1-957A98B8B874}"/>
              </a:ext>
            </a:extLst>
          </p:cNvPr>
          <p:cNvSpPr/>
          <p:nvPr/>
        </p:nvSpPr>
        <p:spPr>
          <a:xfrm>
            <a:off x="5734812" y="5888736"/>
            <a:ext cx="722376" cy="969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374781E-0896-C741-8E44-9B0B18E6FF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5607" y="0"/>
            <a:ext cx="2827142" cy="19026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ABCD971-7A4F-A941-BC60-CA89FE0ECFED}"/>
              </a:ext>
            </a:extLst>
          </p:cNvPr>
          <p:cNvSpPr txBox="1"/>
          <p:nvPr/>
        </p:nvSpPr>
        <p:spPr>
          <a:xfrm>
            <a:off x="1833195" y="2139293"/>
            <a:ext cx="85256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latin typeface="Calibri" panose="020F0502020204030204" pitchFamily="34" charset="0"/>
                <a:cs typeface="Calibri" panose="020F0502020204030204" pitchFamily="34" charset="0"/>
              </a:rPr>
              <a:t>СПАСИБО ЗА ВНИМАНИЕ</a:t>
            </a:r>
            <a:endParaRPr lang="ru-RU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0BE2844-DC05-E348-8ED0-061D3503E01F}"/>
              </a:ext>
            </a:extLst>
          </p:cNvPr>
          <p:cNvSpPr txBox="1"/>
          <p:nvPr/>
        </p:nvSpPr>
        <p:spPr>
          <a:xfrm>
            <a:off x="3619793" y="3391559"/>
            <a:ext cx="485877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Вопросы?</a:t>
            </a:r>
            <a:endParaRPr lang="ru-RU" sz="4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48B791EC-587B-744B-9A1F-AED5329271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5541" y="4412992"/>
            <a:ext cx="7820915" cy="156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094782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916885" y="4086225"/>
            <a:ext cx="83240" cy="7577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TextBox 18"/>
          <p:cNvSpPr txBox="1"/>
          <p:nvPr/>
        </p:nvSpPr>
        <p:spPr>
          <a:xfrm>
            <a:off x="1164887" y="4921768"/>
            <a:ext cx="10215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ведущий поставщик услуг в области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наукометрического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консалтинга в России и СНГ для исследователей, научных и образовательных организаций</a:t>
            </a:r>
          </a:p>
          <a:p>
            <a:endParaRPr lang="id-ID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FAE213D-2BAE-4048-9D84-714B4EDAC6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9765"/>
          <a:stretch/>
        </p:blipFill>
        <p:spPr>
          <a:xfrm>
            <a:off x="620178" y="376730"/>
            <a:ext cx="5652495" cy="30522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CDF7654-0FA3-AE4E-8B20-6901AA50168A}"/>
              </a:ext>
            </a:extLst>
          </p:cNvPr>
          <p:cNvSpPr txBox="1"/>
          <p:nvPr/>
        </p:nvSpPr>
        <p:spPr>
          <a:xfrm>
            <a:off x="1164887" y="4162051"/>
            <a:ext cx="6123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КОМПАНИИ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E671E0-0283-364B-ACCB-5CF5279BD4E8}"/>
              </a:ext>
            </a:extLst>
          </p:cNvPr>
          <p:cNvSpPr txBox="1"/>
          <p:nvPr/>
        </p:nvSpPr>
        <p:spPr>
          <a:xfrm>
            <a:off x="705053" y="2905780"/>
            <a:ext cx="60992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держать руку на пульсе науки</a:t>
            </a:r>
          </a:p>
        </p:txBody>
      </p:sp>
    </p:spTree>
    <p:extLst>
      <p:ext uri="{BB962C8B-B14F-4D97-AF65-F5344CB8AC3E}">
        <p14:creationId xmlns:p14="http://schemas.microsoft.com/office/powerpoint/2010/main" xmlns="" val="284580096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BFD6322-6586-194E-8304-16C0691E55C5}"/>
              </a:ext>
            </a:extLst>
          </p:cNvPr>
          <p:cNvSpPr/>
          <p:nvPr/>
        </p:nvSpPr>
        <p:spPr>
          <a:xfrm>
            <a:off x="5723906" y="6163294"/>
            <a:ext cx="1021278" cy="694706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060B0DC-E218-FF46-BDE8-EBEF1F1F48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966" y="1771075"/>
            <a:ext cx="3461258" cy="34438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1556843-33E1-B346-9595-C0F64BAE0225}"/>
              </a:ext>
            </a:extLst>
          </p:cNvPr>
          <p:cNvSpPr txBox="1"/>
          <p:nvPr/>
        </p:nvSpPr>
        <p:spPr>
          <a:xfrm>
            <a:off x="616966" y="221229"/>
            <a:ext cx="108732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КОНТАКТНАЯ ИНФОРМАЦИЯ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Google Shape;124;p15">
            <a:extLst>
              <a:ext uri="{FF2B5EF4-FFF2-40B4-BE49-F238E27FC236}">
                <a16:creationId xmlns:a16="http://schemas.microsoft.com/office/drawing/2014/main" xmlns="" id="{1066B8D8-3697-1147-8989-DA7CA55D55F6}"/>
              </a:ext>
            </a:extLst>
          </p:cNvPr>
          <p:cNvSpPr txBox="1">
            <a:spLocks/>
          </p:cNvSpPr>
          <p:nvPr/>
        </p:nvSpPr>
        <p:spPr>
          <a:xfrm>
            <a:off x="4604662" y="1556665"/>
            <a:ext cx="6688178" cy="3013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4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Аркадий </a:t>
            </a:r>
            <a:r>
              <a:rPr lang="ru-RU" sz="4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Халюков</a:t>
            </a:r>
            <a:r>
              <a:rPr lang="ru-RU" sz="4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генеральный директор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 «Пульс науки»,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 филологических наук 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+ 7 (499) 302-1950 </a:t>
            </a:r>
            <a:br>
              <a:rPr lang="e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 </a:t>
            </a:r>
            <a:r>
              <a:rPr lang="en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halyukov@pulsescience.ru</a:t>
            </a:r>
            <a:r>
              <a:rPr lang="e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282922655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9106" y="189794"/>
            <a:ext cx="11245174" cy="665285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ПРОФЕССИОНАЛЬНОГО СООБЩЕСТВА В СЕТИ</a:t>
            </a:r>
            <a:endParaRPr lang="id-ID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42C7C00-35AB-F640-BBEC-B33F9991CDD9}"/>
              </a:ext>
            </a:extLst>
          </p:cNvPr>
          <p:cNvSpPr txBox="1"/>
          <p:nvPr/>
        </p:nvSpPr>
        <p:spPr>
          <a:xfrm>
            <a:off x="389106" y="1062219"/>
            <a:ext cx="6871716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en-US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</a:t>
            </a:r>
            <a:r>
              <a:rPr lang="ru-RU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-канала </a:t>
            </a:r>
            <a:r>
              <a:rPr lang="ru-RU" alt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многофункциональной и полноценной площадки для коммуникаций профессионального сообщества в области </a:t>
            </a:r>
            <a:r>
              <a:rPr lang="ru-RU" altLang="ru-RU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наукометрии</a:t>
            </a:r>
            <a:r>
              <a:rPr lang="ru-RU" alt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смежных направлений. 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ru-RU" sz="4000" dirty="0">
                <a:solidFill>
                  <a:srgbClr val="0351CD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https://t.me/pulsescience</a:t>
            </a:r>
            <a:r>
              <a:rPr lang="ru-RU" altLang="ru-RU" sz="4000" dirty="0">
                <a:solidFill>
                  <a:srgbClr val="0351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796FAA8-499B-6744-BD91-A6341AC93F6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9872" y="1062219"/>
            <a:ext cx="3724267" cy="55328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2105832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69650" y="441835"/>
            <a:ext cx="4824124" cy="665285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ВВОДНЫЕ</a:t>
            </a:r>
            <a:endParaRPr lang="id-ID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73">
            <a:extLst>
              <a:ext uri="{FF2B5EF4-FFF2-40B4-BE49-F238E27FC236}">
                <a16:creationId xmlns:a16="http://schemas.microsoft.com/office/drawing/2014/main" xmlns="" id="{EC096587-1892-F84A-927B-4FA55BFA173F}"/>
              </a:ext>
            </a:extLst>
          </p:cNvPr>
          <p:cNvSpPr>
            <a:spLocks/>
          </p:cNvSpPr>
          <p:nvPr/>
        </p:nvSpPr>
        <p:spPr bwMode="auto">
          <a:xfrm rot="16200000">
            <a:off x="1209074" y="2093466"/>
            <a:ext cx="340467" cy="316974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rgbClr val="0351CD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692C400-93CF-AE42-BC89-4D680631F5E3}"/>
              </a:ext>
            </a:extLst>
          </p:cNvPr>
          <p:cNvSpPr txBox="1"/>
          <p:nvPr/>
        </p:nvSpPr>
        <p:spPr>
          <a:xfrm>
            <a:off x="2047672" y="1873906"/>
            <a:ext cx="944962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малого бизнеса</a:t>
            </a: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узкоспециализированное направление</a:t>
            </a: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разрозненность профессионального сообщества (специалисты в области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наукометрии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и смежных областей)</a:t>
            </a:r>
          </a:p>
        </p:txBody>
      </p:sp>
      <p:sp>
        <p:nvSpPr>
          <p:cNvPr id="16" name="Freeform 73">
            <a:extLst>
              <a:ext uri="{FF2B5EF4-FFF2-40B4-BE49-F238E27FC236}">
                <a16:creationId xmlns:a16="http://schemas.microsoft.com/office/drawing/2014/main" xmlns="" id="{41FD583F-C4A6-E94E-B147-86EDB3E8F18C}"/>
              </a:ext>
            </a:extLst>
          </p:cNvPr>
          <p:cNvSpPr>
            <a:spLocks/>
          </p:cNvSpPr>
          <p:nvPr/>
        </p:nvSpPr>
        <p:spPr bwMode="auto">
          <a:xfrm rot="16200000">
            <a:off x="1209075" y="3187827"/>
            <a:ext cx="340467" cy="316974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rgbClr val="0351CD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Freeform 73">
            <a:extLst>
              <a:ext uri="{FF2B5EF4-FFF2-40B4-BE49-F238E27FC236}">
                <a16:creationId xmlns:a16="http://schemas.microsoft.com/office/drawing/2014/main" xmlns="" id="{9EA68EAF-1D8C-CC47-96BC-A6AB9B866690}"/>
              </a:ext>
            </a:extLst>
          </p:cNvPr>
          <p:cNvSpPr>
            <a:spLocks/>
          </p:cNvSpPr>
          <p:nvPr/>
        </p:nvSpPr>
        <p:spPr bwMode="auto">
          <a:xfrm rot="16200000">
            <a:off x="1209074" y="4295081"/>
            <a:ext cx="340467" cy="316974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rgbClr val="0351CD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89200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9106" y="153218"/>
            <a:ext cx="4824124" cy="665285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endParaRPr lang="id-ID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692C400-93CF-AE42-BC89-4D680631F5E3}"/>
              </a:ext>
            </a:extLst>
          </p:cNvPr>
          <p:cNvSpPr txBox="1"/>
          <p:nvPr/>
        </p:nvSpPr>
        <p:spPr>
          <a:xfrm>
            <a:off x="1472184" y="1890225"/>
            <a:ext cx="999768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что необходимо сообществу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что вы умеете и хотели бы делать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какие точки соприкосновения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 чем ваша помощь в развитии сообщества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0B93411-02B5-B04A-BBA9-631BE6190FF2}"/>
              </a:ext>
            </a:extLst>
          </p:cNvPr>
          <p:cNvSpPr txBox="1"/>
          <p:nvPr/>
        </p:nvSpPr>
        <p:spPr>
          <a:xfrm>
            <a:off x="1113815" y="1013776"/>
            <a:ext cx="105204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— развитие профессионального сообщества в сети</a:t>
            </a: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xmlns="" id="{AFD67307-9645-7B4B-B3CE-BFE35C7069C3}"/>
              </a:ext>
            </a:extLst>
          </p:cNvPr>
          <p:cNvSpPr/>
          <p:nvPr/>
        </p:nvSpPr>
        <p:spPr>
          <a:xfrm>
            <a:off x="1003965" y="2134660"/>
            <a:ext cx="219699" cy="1970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27">
            <a:extLst>
              <a:ext uri="{FF2B5EF4-FFF2-40B4-BE49-F238E27FC236}">
                <a16:creationId xmlns:a16="http://schemas.microsoft.com/office/drawing/2014/main" xmlns="" id="{8BD38F32-F930-B44E-B94A-D1A09069039A}"/>
              </a:ext>
            </a:extLst>
          </p:cNvPr>
          <p:cNvSpPr/>
          <p:nvPr/>
        </p:nvSpPr>
        <p:spPr>
          <a:xfrm>
            <a:off x="1003964" y="3104116"/>
            <a:ext cx="219699" cy="1970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27">
            <a:extLst>
              <a:ext uri="{FF2B5EF4-FFF2-40B4-BE49-F238E27FC236}">
                <a16:creationId xmlns:a16="http://schemas.microsoft.com/office/drawing/2014/main" xmlns="" id="{2F0DC34D-7BF8-4448-AF0E-46A1C8B059BD}"/>
              </a:ext>
            </a:extLst>
          </p:cNvPr>
          <p:cNvSpPr/>
          <p:nvPr/>
        </p:nvSpPr>
        <p:spPr>
          <a:xfrm>
            <a:off x="1003963" y="4073572"/>
            <a:ext cx="219699" cy="1970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xmlns="" id="{E68A425A-FFB5-D34A-99E6-4B363A6DDD21}"/>
              </a:ext>
            </a:extLst>
          </p:cNvPr>
          <p:cNvSpPr/>
          <p:nvPr/>
        </p:nvSpPr>
        <p:spPr>
          <a:xfrm>
            <a:off x="1007596" y="5043028"/>
            <a:ext cx="219699" cy="1970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4277058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9106" y="153218"/>
            <a:ext cx="4824124" cy="665285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endParaRPr lang="id-ID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73">
            <a:extLst>
              <a:ext uri="{FF2B5EF4-FFF2-40B4-BE49-F238E27FC236}">
                <a16:creationId xmlns:a16="http://schemas.microsoft.com/office/drawing/2014/main" xmlns="" id="{EC096587-1892-F84A-927B-4FA55BFA173F}"/>
              </a:ext>
            </a:extLst>
          </p:cNvPr>
          <p:cNvSpPr>
            <a:spLocks/>
          </p:cNvSpPr>
          <p:nvPr/>
        </p:nvSpPr>
        <p:spPr bwMode="auto">
          <a:xfrm rot="16200000">
            <a:off x="785095" y="2111754"/>
            <a:ext cx="340467" cy="316974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rgbClr val="0351CD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692C400-93CF-AE42-BC89-4D680631F5E3}"/>
              </a:ext>
            </a:extLst>
          </p:cNvPr>
          <p:cNvSpPr txBox="1"/>
          <p:nvPr/>
        </p:nvSpPr>
        <p:spPr>
          <a:xfrm>
            <a:off x="1472184" y="1890225"/>
            <a:ext cx="999768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команда: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SMM-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специалист, дизайнер, драйверы, эксперты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инструменты: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соцсети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мессенджеры, платформы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цель: она должна быть больше, чем интересы одной компании или человека, тогда единомышленники найдут вас</a:t>
            </a:r>
          </a:p>
        </p:txBody>
      </p:sp>
      <p:sp>
        <p:nvSpPr>
          <p:cNvPr id="16" name="Freeform 73">
            <a:extLst>
              <a:ext uri="{FF2B5EF4-FFF2-40B4-BE49-F238E27FC236}">
                <a16:creationId xmlns:a16="http://schemas.microsoft.com/office/drawing/2014/main" xmlns="" id="{41FD583F-C4A6-E94E-B147-86EDB3E8F18C}"/>
              </a:ext>
            </a:extLst>
          </p:cNvPr>
          <p:cNvSpPr>
            <a:spLocks/>
          </p:cNvSpPr>
          <p:nvPr/>
        </p:nvSpPr>
        <p:spPr bwMode="auto">
          <a:xfrm rot="16200000">
            <a:off x="785096" y="3577441"/>
            <a:ext cx="340467" cy="316974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rgbClr val="0351CD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Freeform 73">
            <a:extLst>
              <a:ext uri="{FF2B5EF4-FFF2-40B4-BE49-F238E27FC236}">
                <a16:creationId xmlns:a16="http://schemas.microsoft.com/office/drawing/2014/main" xmlns="" id="{9EA68EAF-1D8C-CC47-96BC-A6AB9B866690}"/>
              </a:ext>
            </a:extLst>
          </p:cNvPr>
          <p:cNvSpPr>
            <a:spLocks/>
          </p:cNvSpPr>
          <p:nvPr/>
        </p:nvSpPr>
        <p:spPr bwMode="auto">
          <a:xfrm rot="16200000">
            <a:off x="805792" y="4604029"/>
            <a:ext cx="340467" cy="316974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rgbClr val="0351CD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0B93411-02B5-B04A-BBA9-631BE6190FF2}"/>
              </a:ext>
            </a:extLst>
          </p:cNvPr>
          <p:cNvSpPr txBox="1"/>
          <p:nvPr/>
        </p:nvSpPr>
        <p:spPr>
          <a:xfrm>
            <a:off x="1113815" y="1013776"/>
            <a:ext cx="105204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— развитие профессионального сообщества в сети</a:t>
            </a:r>
          </a:p>
        </p:txBody>
      </p:sp>
    </p:spTree>
    <p:extLst>
      <p:ext uri="{BB962C8B-B14F-4D97-AF65-F5344CB8AC3E}">
        <p14:creationId xmlns:p14="http://schemas.microsoft.com/office/powerpoint/2010/main" xmlns="" val="272071725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9106" y="189794"/>
            <a:ext cx="11245174" cy="665285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ПРОФЕССИОНАЛЬНОГО СООБЩЕСТВА В СЕТИ</a:t>
            </a:r>
            <a:endParaRPr lang="id-ID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42C7C00-35AB-F640-BBEC-B33F9991CDD9}"/>
              </a:ext>
            </a:extLst>
          </p:cNvPr>
          <p:cNvSpPr txBox="1"/>
          <p:nvPr/>
        </p:nvSpPr>
        <p:spPr>
          <a:xfrm>
            <a:off x="389106" y="1062219"/>
            <a:ext cx="6871716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en-US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</a:t>
            </a:r>
            <a:r>
              <a:rPr lang="ru-RU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-канала </a:t>
            </a:r>
            <a:r>
              <a:rPr lang="ru-RU" alt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многофункциональной и полноценной площадки для коммуникаций профессионального сообщества в области </a:t>
            </a:r>
            <a:r>
              <a:rPr lang="ru-RU" altLang="ru-RU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наукометрии</a:t>
            </a:r>
            <a:r>
              <a:rPr lang="ru-RU" alt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смежных направлений. 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ru-RU" sz="4000" dirty="0">
                <a:solidFill>
                  <a:srgbClr val="0351CD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https://t.me/pulsescience</a:t>
            </a:r>
            <a:r>
              <a:rPr lang="ru-RU" altLang="ru-RU" sz="4000" dirty="0">
                <a:solidFill>
                  <a:srgbClr val="0351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796FAA8-499B-6744-BD91-A6341AC93F6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9872" y="1062219"/>
            <a:ext cx="3724267" cy="55328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505902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xmlns="" id="{1B602BAF-CE68-D14B-84D7-640EDC6CAC97}"/>
              </a:ext>
            </a:extLst>
          </p:cNvPr>
          <p:cNvSpPr txBox="1">
            <a:spLocks/>
          </p:cNvSpPr>
          <p:nvPr/>
        </p:nvSpPr>
        <p:spPr>
          <a:xfrm>
            <a:off x="688207" y="133457"/>
            <a:ext cx="10815585" cy="6652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</a:t>
            </a: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id-ID" sz="4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73">
            <a:extLst>
              <a:ext uri="{FF2B5EF4-FFF2-40B4-BE49-F238E27FC236}">
                <a16:creationId xmlns:a16="http://schemas.microsoft.com/office/drawing/2014/main" xmlns="" id="{846E374E-9FD0-E746-B43C-37F87E858EA9}"/>
              </a:ext>
            </a:extLst>
          </p:cNvPr>
          <p:cNvSpPr>
            <a:spLocks/>
          </p:cNvSpPr>
          <p:nvPr/>
        </p:nvSpPr>
        <p:spPr bwMode="auto">
          <a:xfrm rot="16200000">
            <a:off x="742730" y="1243074"/>
            <a:ext cx="340467" cy="316974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rgbClr val="0351CD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AD52DE-59C3-BE4A-A7CF-AEDB69ECBDCF}"/>
              </a:ext>
            </a:extLst>
          </p:cNvPr>
          <p:cNvSpPr txBox="1"/>
          <p:nvPr/>
        </p:nvSpPr>
        <p:spPr>
          <a:xfrm>
            <a:off x="1371185" y="1041802"/>
            <a:ext cx="1061659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рост количества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Telegram-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каналов: государство, малый, средний и большой бизнес, авторские каналы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разноформатный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контент: текст, изображения, видео, аудио, файлы, прямые трансляции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единой ленты: все посты дойдут до подписчиков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осознанность в потреблении: подписка и регулярное чтение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широкий функционал и наличие </a:t>
            </a:r>
            <a:r>
              <a:rPr lang="en" sz="2800" dirty="0">
                <a:latin typeface="Arial" panose="020B0604020202020204" pitchFamily="34" charset="0"/>
                <a:cs typeface="Arial" panose="020B0604020202020204" pitchFamily="34" charset="0"/>
              </a:rPr>
              <a:t>Telegram-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ботов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73">
            <a:extLst>
              <a:ext uri="{FF2B5EF4-FFF2-40B4-BE49-F238E27FC236}">
                <a16:creationId xmlns:a16="http://schemas.microsoft.com/office/drawing/2014/main" xmlns="" id="{932992BE-CF48-1046-8C19-1F3B905AB8FD}"/>
              </a:ext>
            </a:extLst>
          </p:cNvPr>
          <p:cNvSpPr>
            <a:spLocks/>
          </p:cNvSpPr>
          <p:nvPr/>
        </p:nvSpPr>
        <p:spPr bwMode="auto">
          <a:xfrm rot="16200000">
            <a:off x="742731" y="2454330"/>
            <a:ext cx="340467" cy="316974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rgbClr val="0351CD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reeform 73">
            <a:extLst>
              <a:ext uri="{FF2B5EF4-FFF2-40B4-BE49-F238E27FC236}">
                <a16:creationId xmlns:a16="http://schemas.microsoft.com/office/drawing/2014/main" xmlns="" id="{1A781FB9-03A3-504D-A195-CE906A36EF14}"/>
              </a:ext>
            </a:extLst>
          </p:cNvPr>
          <p:cNvSpPr>
            <a:spLocks/>
          </p:cNvSpPr>
          <p:nvPr/>
        </p:nvSpPr>
        <p:spPr bwMode="auto">
          <a:xfrm rot="16200000">
            <a:off x="742731" y="3746229"/>
            <a:ext cx="340467" cy="316974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rgbClr val="0351CD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reeform 73">
            <a:extLst>
              <a:ext uri="{FF2B5EF4-FFF2-40B4-BE49-F238E27FC236}">
                <a16:creationId xmlns:a16="http://schemas.microsoft.com/office/drawing/2014/main" xmlns="" id="{217F80DD-438C-9046-A53F-8079A1202D18}"/>
              </a:ext>
            </a:extLst>
          </p:cNvPr>
          <p:cNvSpPr>
            <a:spLocks/>
          </p:cNvSpPr>
          <p:nvPr/>
        </p:nvSpPr>
        <p:spPr bwMode="auto">
          <a:xfrm rot="16200000">
            <a:off x="745382" y="4566141"/>
            <a:ext cx="340467" cy="316974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rgbClr val="0351CD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 73">
            <a:extLst>
              <a:ext uri="{FF2B5EF4-FFF2-40B4-BE49-F238E27FC236}">
                <a16:creationId xmlns:a16="http://schemas.microsoft.com/office/drawing/2014/main" xmlns="" id="{DE780155-0A56-B543-BD96-3245BC6F4826}"/>
              </a:ext>
            </a:extLst>
          </p:cNvPr>
          <p:cNvSpPr>
            <a:spLocks/>
          </p:cNvSpPr>
          <p:nvPr/>
        </p:nvSpPr>
        <p:spPr bwMode="auto">
          <a:xfrm rot="16200000">
            <a:off x="742731" y="5474674"/>
            <a:ext cx="340467" cy="316974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rgbClr val="0351CD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3167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1403" y="1815292"/>
            <a:ext cx="1052517" cy="965494"/>
            <a:chOff x="1521053" y="1991493"/>
            <a:chExt cx="1052517" cy="965494"/>
          </a:xfrm>
        </p:grpSpPr>
        <p:sp>
          <p:nvSpPr>
            <p:cNvPr id="10" name="Rectangle 9"/>
            <p:cNvSpPr/>
            <p:nvPr/>
          </p:nvSpPr>
          <p:spPr>
            <a:xfrm>
              <a:off x="1521053" y="2078552"/>
              <a:ext cx="1052517" cy="8784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1053" y="1991493"/>
              <a:ext cx="1052517" cy="1006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85781" y="1779726"/>
            <a:ext cx="3865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Ставим себе выполнимые цели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2528" y="2211240"/>
            <a:ext cx="3865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Набрать первых 500 подписчиков или увеличить вовлеченность аудитории, монетизация или естественный рост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1403" y="3111406"/>
            <a:ext cx="1052517" cy="965494"/>
            <a:chOff x="1521053" y="3287607"/>
            <a:chExt cx="1052517" cy="965494"/>
          </a:xfrm>
        </p:grpSpPr>
        <p:sp>
          <p:nvSpPr>
            <p:cNvPr id="14" name="Rectangle 13"/>
            <p:cNvSpPr/>
            <p:nvPr/>
          </p:nvSpPr>
          <p:spPr>
            <a:xfrm>
              <a:off x="1521053" y="3374666"/>
              <a:ext cx="1052517" cy="8784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21053" y="3287607"/>
              <a:ext cx="1052517" cy="10069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1403" y="4417723"/>
            <a:ext cx="1052517" cy="965494"/>
            <a:chOff x="1521053" y="4593924"/>
            <a:chExt cx="1052517" cy="965494"/>
          </a:xfrm>
        </p:grpSpPr>
        <p:sp>
          <p:nvSpPr>
            <p:cNvPr id="18" name="Rectangle 17"/>
            <p:cNvSpPr/>
            <p:nvPr/>
          </p:nvSpPr>
          <p:spPr>
            <a:xfrm>
              <a:off x="1521053" y="4680983"/>
              <a:ext cx="1052517" cy="87843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21053" y="4593924"/>
              <a:ext cx="1052517" cy="10069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108037" y="1815292"/>
            <a:ext cx="1052517" cy="965494"/>
            <a:chOff x="6550253" y="1991493"/>
            <a:chExt cx="1052517" cy="965494"/>
          </a:xfrm>
        </p:grpSpPr>
        <p:sp>
          <p:nvSpPr>
            <p:cNvPr id="22" name="Rectangle 21"/>
            <p:cNvSpPr/>
            <p:nvPr/>
          </p:nvSpPr>
          <p:spPr>
            <a:xfrm>
              <a:off x="6550253" y="2078552"/>
              <a:ext cx="1052517" cy="87843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50253" y="1991493"/>
              <a:ext cx="1052517" cy="10069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108037" y="3111406"/>
            <a:ext cx="1052517" cy="965494"/>
            <a:chOff x="6550253" y="3287607"/>
            <a:chExt cx="1052517" cy="965494"/>
          </a:xfrm>
        </p:grpSpPr>
        <p:sp>
          <p:nvSpPr>
            <p:cNvPr id="26" name="Rectangle 25"/>
            <p:cNvSpPr/>
            <p:nvPr/>
          </p:nvSpPr>
          <p:spPr>
            <a:xfrm>
              <a:off x="6550253" y="3374666"/>
              <a:ext cx="1052517" cy="87843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550253" y="3287607"/>
              <a:ext cx="1052517" cy="10069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108037" y="4417723"/>
            <a:ext cx="1052517" cy="965494"/>
            <a:chOff x="6550253" y="4593924"/>
            <a:chExt cx="1052517" cy="965494"/>
          </a:xfrm>
        </p:grpSpPr>
        <p:sp>
          <p:nvSpPr>
            <p:cNvPr id="30" name="Rectangle 29"/>
            <p:cNvSpPr/>
            <p:nvPr/>
          </p:nvSpPr>
          <p:spPr>
            <a:xfrm>
              <a:off x="6550253" y="4680983"/>
              <a:ext cx="1052517" cy="8784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550253" y="4593924"/>
              <a:ext cx="1052517" cy="10069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4" name="Freeform 145"/>
          <p:cNvSpPr>
            <a:spLocks noEditPoints="1"/>
          </p:cNvSpPr>
          <p:nvPr/>
        </p:nvSpPr>
        <p:spPr bwMode="auto">
          <a:xfrm>
            <a:off x="843025" y="2151967"/>
            <a:ext cx="530225" cy="363391"/>
          </a:xfrm>
          <a:custGeom>
            <a:avLst/>
            <a:gdLst>
              <a:gd name="T0" fmla="*/ 15368 w 16128"/>
              <a:gd name="T1" fmla="*/ 2511 h 13104"/>
              <a:gd name="T2" fmla="*/ 13501 w 16128"/>
              <a:gd name="T3" fmla="*/ 2365 h 13104"/>
              <a:gd name="T4" fmla="*/ 10916 w 16128"/>
              <a:gd name="T5" fmla="*/ 2364 h 13104"/>
              <a:gd name="T6" fmla="*/ 8094 w 16128"/>
              <a:gd name="T7" fmla="*/ 2495 h 13104"/>
              <a:gd name="T8" fmla="*/ 5521 w 16128"/>
              <a:gd name="T9" fmla="*/ 2746 h 13104"/>
              <a:gd name="T10" fmla="*/ 3678 w 16128"/>
              <a:gd name="T11" fmla="*/ 3103 h 13104"/>
              <a:gd name="T12" fmla="*/ 2928 w 16128"/>
              <a:gd name="T13" fmla="*/ 3628 h 13104"/>
              <a:gd name="T14" fmla="*/ 2474 w 16128"/>
              <a:gd name="T15" fmla="*/ 4890 h 13104"/>
              <a:gd name="T16" fmla="*/ 2087 w 16128"/>
              <a:gd name="T17" fmla="*/ 6728 h 13104"/>
              <a:gd name="T18" fmla="*/ 1790 w 16128"/>
              <a:gd name="T19" fmla="*/ 8796 h 13104"/>
              <a:gd name="T20" fmla="*/ 1606 w 16128"/>
              <a:gd name="T21" fmla="*/ 10745 h 13104"/>
              <a:gd name="T22" fmla="*/ 1554 w 16128"/>
              <a:gd name="T23" fmla="*/ 12228 h 13104"/>
              <a:gd name="T24" fmla="*/ 1658 w 16128"/>
              <a:gd name="T25" fmla="*/ 12898 h 13104"/>
              <a:gd name="T26" fmla="*/ 2630 w 16128"/>
              <a:gd name="T27" fmla="*/ 13021 h 13104"/>
              <a:gd name="T28" fmla="*/ 4807 w 16128"/>
              <a:gd name="T29" fmla="*/ 13091 h 13104"/>
              <a:gd name="T30" fmla="*/ 7641 w 16128"/>
              <a:gd name="T31" fmla="*/ 13100 h 13104"/>
              <a:gd name="T32" fmla="*/ 10584 w 16128"/>
              <a:gd name="T33" fmla="*/ 13042 h 13104"/>
              <a:gd name="T34" fmla="*/ 13089 w 16128"/>
              <a:gd name="T35" fmla="*/ 12909 h 13104"/>
              <a:gd name="T36" fmla="*/ 14609 w 16128"/>
              <a:gd name="T37" fmla="*/ 12695 h 13104"/>
              <a:gd name="T38" fmla="*/ 14952 w 16128"/>
              <a:gd name="T39" fmla="*/ 12216 h 13104"/>
              <a:gd name="T40" fmla="*/ 15243 w 16128"/>
              <a:gd name="T41" fmla="*/ 10892 h 13104"/>
              <a:gd name="T42" fmla="*/ 15568 w 16128"/>
              <a:gd name="T43" fmla="*/ 8987 h 13104"/>
              <a:gd name="T44" fmla="*/ 15863 w 16128"/>
              <a:gd name="T45" fmla="*/ 6860 h 13104"/>
              <a:gd name="T46" fmla="*/ 16069 w 16128"/>
              <a:gd name="T47" fmla="*/ 4864 h 13104"/>
              <a:gd name="T48" fmla="*/ 16124 w 16128"/>
              <a:gd name="T49" fmla="*/ 3357 h 13104"/>
              <a:gd name="T50" fmla="*/ 9178 w 16128"/>
              <a:gd name="T51" fmla="*/ 1868 h 13104"/>
              <a:gd name="T52" fmla="*/ 9029 w 16128"/>
              <a:gd name="T53" fmla="*/ 1530 h 13104"/>
              <a:gd name="T54" fmla="*/ 8862 w 16128"/>
              <a:gd name="T55" fmla="*/ 1198 h 13104"/>
              <a:gd name="T56" fmla="*/ 8682 w 16128"/>
              <a:gd name="T57" fmla="*/ 885 h 13104"/>
              <a:gd name="T58" fmla="*/ 8487 w 16128"/>
              <a:gd name="T59" fmla="*/ 606 h 13104"/>
              <a:gd name="T60" fmla="*/ 8280 w 16128"/>
              <a:gd name="T61" fmla="*/ 375 h 13104"/>
              <a:gd name="T62" fmla="*/ 8062 w 16128"/>
              <a:gd name="T63" fmla="*/ 204 h 13104"/>
              <a:gd name="T64" fmla="*/ 7571 w 16128"/>
              <a:gd name="T65" fmla="*/ 58 h 13104"/>
              <a:gd name="T66" fmla="*/ 6449 w 16128"/>
              <a:gd name="T67" fmla="*/ 0 h 13104"/>
              <a:gd name="T68" fmla="*/ 4964 w 16128"/>
              <a:gd name="T69" fmla="*/ 61 h 13104"/>
              <a:gd name="T70" fmla="*/ 3354 w 16128"/>
              <a:gd name="T71" fmla="*/ 218 h 13104"/>
              <a:gd name="T72" fmla="*/ 1854 w 16128"/>
              <a:gd name="T73" fmla="*/ 453 h 13104"/>
              <a:gd name="T74" fmla="*/ 702 w 16128"/>
              <a:gd name="T75" fmla="*/ 744 h 13104"/>
              <a:gd name="T76" fmla="*/ 137 w 16128"/>
              <a:gd name="T77" fmla="*/ 1078 h 13104"/>
              <a:gd name="T78" fmla="*/ 3 w 16128"/>
              <a:gd name="T79" fmla="*/ 1923 h 13104"/>
              <a:gd name="T80" fmla="*/ 55 w 16128"/>
              <a:gd name="T81" fmla="*/ 3385 h 13104"/>
              <a:gd name="T82" fmla="*/ 238 w 16128"/>
              <a:gd name="T83" fmla="*/ 5216 h 13104"/>
              <a:gd name="T84" fmla="*/ 495 w 16128"/>
              <a:gd name="T85" fmla="*/ 7169 h 13104"/>
              <a:gd name="T86" fmla="*/ 770 w 16128"/>
              <a:gd name="T87" fmla="*/ 8995 h 13104"/>
              <a:gd name="T88" fmla="*/ 1058 w 16128"/>
              <a:gd name="T89" fmla="*/ 10426 h 13104"/>
              <a:gd name="T90" fmla="*/ 1169 w 16128"/>
              <a:gd name="T91" fmla="*/ 9062 h 13104"/>
              <a:gd name="T92" fmla="*/ 1345 w 16128"/>
              <a:gd name="T93" fmla="*/ 7562 h 13104"/>
              <a:gd name="T94" fmla="*/ 1576 w 16128"/>
              <a:gd name="T95" fmla="*/ 6062 h 13104"/>
              <a:gd name="T96" fmla="*/ 1854 w 16128"/>
              <a:gd name="T97" fmla="*/ 4696 h 13104"/>
              <a:gd name="T98" fmla="*/ 2171 w 16128"/>
              <a:gd name="T99" fmla="*/ 3599 h 13104"/>
              <a:gd name="T100" fmla="*/ 2519 w 16128"/>
              <a:gd name="T101" fmla="*/ 2906 h 13104"/>
              <a:gd name="T102" fmla="*/ 2903 w 16128"/>
              <a:gd name="T103" fmla="*/ 2653 h 13104"/>
              <a:gd name="T104" fmla="*/ 3579 w 16128"/>
              <a:gd name="T105" fmla="*/ 2454 h 13104"/>
              <a:gd name="T106" fmla="*/ 4520 w 16128"/>
              <a:gd name="T107" fmla="*/ 2279 h 13104"/>
              <a:gd name="T108" fmla="*/ 5665 w 16128"/>
              <a:gd name="T109" fmla="*/ 2128 h 13104"/>
              <a:gd name="T110" fmla="*/ 6955 w 16128"/>
              <a:gd name="T111" fmla="*/ 2005 h 13104"/>
              <a:gd name="T112" fmla="*/ 8333 w 16128"/>
              <a:gd name="T113" fmla="*/ 1910 h 13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128" h="13104">
                <a:moveTo>
                  <a:pt x="16018" y="2741"/>
                </a:moveTo>
                <a:lnTo>
                  <a:pt x="15942" y="2674"/>
                </a:lnTo>
                <a:lnTo>
                  <a:pt x="15805" y="2613"/>
                </a:lnTo>
                <a:lnTo>
                  <a:pt x="15612" y="2559"/>
                </a:lnTo>
                <a:lnTo>
                  <a:pt x="15368" y="2511"/>
                </a:lnTo>
                <a:lnTo>
                  <a:pt x="15076" y="2469"/>
                </a:lnTo>
                <a:lnTo>
                  <a:pt x="14739" y="2433"/>
                </a:lnTo>
                <a:lnTo>
                  <a:pt x="14361" y="2405"/>
                </a:lnTo>
                <a:lnTo>
                  <a:pt x="13948" y="2382"/>
                </a:lnTo>
                <a:lnTo>
                  <a:pt x="13501" y="2365"/>
                </a:lnTo>
                <a:lnTo>
                  <a:pt x="13026" y="2353"/>
                </a:lnTo>
                <a:lnTo>
                  <a:pt x="12526" y="2347"/>
                </a:lnTo>
                <a:lnTo>
                  <a:pt x="12005" y="2347"/>
                </a:lnTo>
                <a:lnTo>
                  <a:pt x="11467" y="2353"/>
                </a:lnTo>
                <a:lnTo>
                  <a:pt x="10916" y="2364"/>
                </a:lnTo>
                <a:lnTo>
                  <a:pt x="10355" y="2380"/>
                </a:lnTo>
                <a:lnTo>
                  <a:pt x="9789" y="2401"/>
                </a:lnTo>
                <a:lnTo>
                  <a:pt x="9220" y="2427"/>
                </a:lnTo>
                <a:lnTo>
                  <a:pt x="8655" y="2459"/>
                </a:lnTo>
                <a:lnTo>
                  <a:pt x="8094" y="2495"/>
                </a:lnTo>
                <a:lnTo>
                  <a:pt x="7545" y="2536"/>
                </a:lnTo>
                <a:lnTo>
                  <a:pt x="7009" y="2582"/>
                </a:lnTo>
                <a:lnTo>
                  <a:pt x="6490" y="2632"/>
                </a:lnTo>
                <a:lnTo>
                  <a:pt x="5993" y="2687"/>
                </a:lnTo>
                <a:lnTo>
                  <a:pt x="5521" y="2746"/>
                </a:lnTo>
                <a:lnTo>
                  <a:pt x="5078" y="2809"/>
                </a:lnTo>
                <a:lnTo>
                  <a:pt x="4669" y="2877"/>
                </a:lnTo>
                <a:lnTo>
                  <a:pt x="4297" y="2948"/>
                </a:lnTo>
                <a:lnTo>
                  <a:pt x="3965" y="3024"/>
                </a:lnTo>
                <a:lnTo>
                  <a:pt x="3678" y="3103"/>
                </a:lnTo>
                <a:lnTo>
                  <a:pt x="3440" y="3186"/>
                </a:lnTo>
                <a:lnTo>
                  <a:pt x="3255" y="3273"/>
                </a:lnTo>
                <a:lnTo>
                  <a:pt x="3125" y="3363"/>
                </a:lnTo>
                <a:lnTo>
                  <a:pt x="3026" y="3476"/>
                </a:lnTo>
                <a:lnTo>
                  <a:pt x="2928" y="3628"/>
                </a:lnTo>
                <a:lnTo>
                  <a:pt x="2832" y="3817"/>
                </a:lnTo>
                <a:lnTo>
                  <a:pt x="2740" y="4041"/>
                </a:lnTo>
                <a:lnTo>
                  <a:pt x="2648" y="4296"/>
                </a:lnTo>
                <a:lnTo>
                  <a:pt x="2559" y="4580"/>
                </a:lnTo>
                <a:lnTo>
                  <a:pt x="2474" y="4890"/>
                </a:lnTo>
                <a:lnTo>
                  <a:pt x="2390" y="5222"/>
                </a:lnTo>
                <a:lnTo>
                  <a:pt x="2309" y="5575"/>
                </a:lnTo>
                <a:lnTo>
                  <a:pt x="2232" y="5945"/>
                </a:lnTo>
                <a:lnTo>
                  <a:pt x="2157" y="6330"/>
                </a:lnTo>
                <a:lnTo>
                  <a:pt x="2087" y="6728"/>
                </a:lnTo>
                <a:lnTo>
                  <a:pt x="2020" y="7134"/>
                </a:lnTo>
                <a:lnTo>
                  <a:pt x="1957" y="7547"/>
                </a:lnTo>
                <a:lnTo>
                  <a:pt x="1897" y="7964"/>
                </a:lnTo>
                <a:lnTo>
                  <a:pt x="1842" y="8381"/>
                </a:lnTo>
                <a:lnTo>
                  <a:pt x="1790" y="8796"/>
                </a:lnTo>
                <a:lnTo>
                  <a:pt x="1744" y="9206"/>
                </a:lnTo>
                <a:lnTo>
                  <a:pt x="1703" y="9609"/>
                </a:lnTo>
                <a:lnTo>
                  <a:pt x="1665" y="10002"/>
                </a:lnTo>
                <a:lnTo>
                  <a:pt x="1633" y="10382"/>
                </a:lnTo>
                <a:lnTo>
                  <a:pt x="1606" y="10745"/>
                </a:lnTo>
                <a:lnTo>
                  <a:pt x="1585" y="11091"/>
                </a:lnTo>
                <a:lnTo>
                  <a:pt x="1568" y="11414"/>
                </a:lnTo>
                <a:lnTo>
                  <a:pt x="1558" y="11713"/>
                </a:lnTo>
                <a:lnTo>
                  <a:pt x="1553" y="11986"/>
                </a:lnTo>
                <a:lnTo>
                  <a:pt x="1554" y="12228"/>
                </a:lnTo>
                <a:lnTo>
                  <a:pt x="1562" y="12439"/>
                </a:lnTo>
                <a:lnTo>
                  <a:pt x="1577" y="12614"/>
                </a:lnTo>
                <a:lnTo>
                  <a:pt x="1597" y="12750"/>
                </a:lnTo>
                <a:lnTo>
                  <a:pt x="1624" y="12846"/>
                </a:lnTo>
                <a:lnTo>
                  <a:pt x="1658" y="12898"/>
                </a:lnTo>
                <a:lnTo>
                  <a:pt x="1730" y="12926"/>
                </a:lnTo>
                <a:lnTo>
                  <a:pt x="1868" y="12953"/>
                </a:lnTo>
                <a:lnTo>
                  <a:pt x="2066" y="12978"/>
                </a:lnTo>
                <a:lnTo>
                  <a:pt x="2322" y="13000"/>
                </a:lnTo>
                <a:lnTo>
                  <a:pt x="2630" y="13021"/>
                </a:lnTo>
                <a:lnTo>
                  <a:pt x="2987" y="13039"/>
                </a:lnTo>
                <a:lnTo>
                  <a:pt x="3387" y="13056"/>
                </a:lnTo>
                <a:lnTo>
                  <a:pt x="3826" y="13070"/>
                </a:lnTo>
                <a:lnTo>
                  <a:pt x="4302" y="13081"/>
                </a:lnTo>
                <a:lnTo>
                  <a:pt x="4807" y="13091"/>
                </a:lnTo>
                <a:lnTo>
                  <a:pt x="5338" y="13097"/>
                </a:lnTo>
                <a:lnTo>
                  <a:pt x="5893" y="13102"/>
                </a:lnTo>
                <a:lnTo>
                  <a:pt x="6463" y="13104"/>
                </a:lnTo>
                <a:lnTo>
                  <a:pt x="7048" y="13103"/>
                </a:lnTo>
                <a:lnTo>
                  <a:pt x="7641" y="13100"/>
                </a:lnTo>
                <a:lnTo>
                  <a:pt x="8238" y="13094"/>
                </a:lnTo>
                <a:lnTo>
                  <a:pt x="8835" y="13085"/>
                </a:lnTo>
                <a:lnTo>
                  <a:pt x="9429" y="13074"/>
                </a:lnTo>
                <a:lnTo>
                  <a:pt x="10012" y="13060"/>
                </a:lnTo>
                <a:lnTo>
                  <a:pt x="10584" y="13042"/>
                </a:lnTo>
                <a:lnTo>
                  <a:pt x="11137" y="13022"/>
                </a:lnTo>
                <a:lnTo>
                  <a:pt x="11670" y="12998"/>
                </a:lnTo>
                <a:lnTo>
                  <a:pt x="12175" y="12972"/>
                </a:lnTo>
                <a:lnTo>
                  <a:pt x="12649" y="12942"/>
                </a:lnTo>
                <a:lnTo>
                  <a:pt x="13089" y="12909"/>
                </a:lnTo>
                <a:lnTo>
                  <a:pt x="13489" y="12874"/>
                </a:lnTo>
                <a:lnTo>
                  <a:pt x="13846" y="12834"/>
                </a:lnTo>
                <a:lnTo>
                  <a:pt x="14154" y="12791"/>
                </a:lnTo>
                <a:lnTo>
                  <a:pt x="14410" y="12745"/>
                </a:lnTo>
                <a:lnTo>
                  <a:pt x="14609" y="12695"/>
                </a:lnTo>
                <a:lnTo>
                  <a:pt x="14746" y="12642"/>
                </a:lnTo>
                <a:lnTo>
                  <a:pt x="14818" y="12585"/>
                </a:lnTo>
                <a:lnTo>
                  <a:pt x="14858" y="12504"/>
                </a:lnTo>
                <a:lnTo>
                  <a:pt x="14903" y="12381"/>
                </a:lnTo>
                <a:lnTo>
                  <a:pt x="14952" y="12216"/>
                </a:lnTo>
                <a:lnTo>
                  <a:pt x="15005" y="12015"/>
                </a:lnTo>
                <a:lnTo>
                  <a:pt x="15061" y="11779"/>
                </a:lnTo>
                <a:lnTo>
                  <a:pt x="15119" y="11511"/>
                </a:lnTo>
                <a:lnTo>
                  <a:pt x="15180" y="11214"/>
                </a:lnTo>
                <a:lnTo>
                  <a:pt x="15243" y="10892"/>
                </a:lnTo>
                <a:lnTo>
                  <a:pt x="15307" y="10545"/>
                </a:lnTo>
                <a:lnTo>
                  <a:pt x="15372" y="10179"/>
                </a:lnTo>
                <a:lnTo>
                  <a:pt x="15438" y="9796"/>
                </a:lnTo>
                <a:lnTo>
                  <a:pt x="15503" y="9397"/>
                </a:lnTo>
                <a:lnTo>
                  <a:pt x="15568" y="8987"/>
                </a:lnTo>
                <a:lnTo>
                  <a:pt x="15631" y="8568"/>
                </a:lnTo>
                <a:lnTo>
                  <a:pt x="15693" y="8142"/>
                </a:lnTo>
                <a:lnTo>
                  <a:pt x="15752" y="7714"/>
                </a:lnTo>
                <a:lnTo>
                  <a:pt x="15808" y="7286"/>
                </a:lnTo>
                <a:lnTo>
                  <a:pt x="15863" y="6860"/>
                </a:lnTo>
                <a:lnTo>
                  <a:pt x="15913" y="6438"/>
                </a:lnTo>
                <a:lnTo>
                  <a:pt x="15960" y="6025"/>
                </a:lnTo>
                <a:lnTo>
                  <a:pt x="16001" y="5623"/>
                </a:lnTo>
                <a:lnTo>
                  <a:pt x="16037" y="5235"/>
                </a:lnTo>
                <a:lnTo>
                  <a:pt x="16069" y="4864"/>
                </a:lnTo>
                <a:lnTo>
                  <a:pt x="16094" y="4512"/>
                </a:lnTo>
                <a:lnTo>
                  <a:pt x="16112" y="4183"/>
                </a:lnTo>
                <a:lnTo>
                  <a:pt x="16124" y="3878"/>
                </a:lnTo>
                <a:lnTo>
                  <a:pt x="16128" y="3602"/>
                </a:lnTo>
                <a:lnTo>
                  <a:pt x="16124" y="3357"/>
                </a:lnTo>
                <a:lnTo>
                  <a:pt x="16112" y="3145"/>
                </a:lnTo>
                <a:lnTo>
                  <a:pt x="16090" y="2970"/>
                </a:lnTo>
                <a:lnTo>
                  <a:pt x="16059" y="2834"/>
                </a:lnTo>
                <a:lnTo>
                  <a:pt x="16018" y="2741"/>
                </a:lnTo>
                <a:close/>
                <a:moveTo>
                  <a:pt x="9178" y="1868"/>
                </a:moveTo>
                <a:lnTo>
                  <a:pt x="9149" y="1800"/>
                </a:lnTo>
                <a:lnTo>
                  <a:pt x="9119" y="1732"/>
                </a:lnTo>
                <a:lnTo>
                  <a:pt x="9090" y="1665"/>
                </a:lnTo>
                <a:lnTo>
                  <a:pt x="9059" y="1597"/>
                </a:lnTo>
                <a:lnTo>
                  <a:pt x="9029" y="1530"/>
                </a:lnTo>
                <a:lnTo>
                  <a:pt x="8996" y="1463"/>
                </a:lnTo>
                <a:lnTo>
                  <a:pt x="8964" y="1396"/>
                </a:lnTo>
                <a:lnTo>
                  <a:pt x="8931" y="1329"/>
                </a:lnTo>
                <a:lnTo>
                  <a:pt x="8897" y="1263"/>
                </a:lnTo>
                <a:lnTo>
                  <a:pt x="8862" y="1198"/>
                </a:lnTo>
                <a:lnTo>
                  <a:pt x="8828" y="1133"/>
                </a:lnTo>
                <a:lnTo>
                  <a:pt x="8792" y="1070"/>
                </a:lnTo>
                <a:lnTo>
                  <a:pt x="8756" y="1007"/>
                </a:lnTo>
                <a:lnTo>
                  <a:pt x="8719" y="945"/>
                </a:lnTo>
                <a:lnTo>
                  <a:pt x="8682" y="885"/>
                </a:lnTo>
                <a:lnTo>
                  <a:pt x="8645" y="826"/>
                </a:lnTo>
                <a:lnTo>
                  <a:pt x="8605" y="769"/>
                </a:lnTo>
                <a:lnTo>
                  <a:pt x="8567" y="713"/>
                </a:lnTo>
                <a:lnTo>
                  <a:pt x="8528" y="659"/>
                </a:lnTo>
                <a:lnTo>
                  <a:pt x="8487" y="606"/>
                </a:lnTo>
                <a:lnTo>
                  <a:pt x="8447" y="556"/>
                </a:lnTo>
                <a:lnTo>
                  <a:pt x="8406" y="507"/>
                </a:lnTo>
                <a:lnTo>
                  <a:pt x="8364" y="461"/>
                </a:lnTo>
                <a:lnTo>
                  <a:pt x="8323" y="416"/>
                </a:lnTo>
                <a:lnTo>
                  <a:pt x="8280" y="375"/>
                </a:lnTo>
                <a:lnTo>
                  <a:pt x="8237" y="335"/>
                </a:lnTo>
                <a:lnTo>
                  <a:pt x="8194" y="298"/>
                </a:lnTo>
                <a:lnTo>
                  <a:pt x="8151" y="264"/>
                </a:lnTo>
                <a:lnTo>
                  <a:pt x="8106" y="232"/>
                </a:lnTo>
                <a:lnTo>
                  <a:pt x="8062" y="204"/>
                </a:lnTo>
                <a:lnTo>
                  <a:pt x="8017" y="179"/>
                </a:lnTo>
                <a:lnTo>
                  <a:pt x="7971" y="156"/>
                </a:lnTo>
                <a:lnTo>
                  <a:pt x="7865" y="117"/>
                </a:lnTo>
                <a:lnTo>
                  <a:pt x="7731" y="85"/>
                </a:lnTo>
                <a:lnTo>
                  <a:pt x="7571" y="58"/>
                </a:lnTo>
                <a:lnTo>
                  <a:pt x="7387" y="35"/>
                </a:lnTo>
                <a:lnTo>
                  <a:pt x="7181" y="19"/>
                </a:lnTo>
                <a:lnTo>
                  <a:pt x="6955" y="8"/>
                </a:lnTo>
                <a:lnTo>
                  <a:pt x="6710" y="2"/>
                </a:lnTo>
                <a:lnTo>
                  <a:pt x="6449" y="0"/>
                </a:lnTo>
                <a:lnTo>
                  <a:pt x="6174" y="3"/>
                </a:lnTo>
                <a:lnTo>
                  <a:pt x="5886" y="11"/>
                </a:lnTo>
                <a:lnTo>
                  <a:pt x="5586" y="23"/>
                </a:lnTo>
                <a:lnTo>
                  <a:pt x="5279" y="40"/>
                </a:lnTo>
                <a:lnTo>
                  <a:pt x="4964" y="61"/>
                </a:lnTo>
                <a:lnTo>
                  <a:pt x="4645" y="85"/>
                </a:lnTo>
                <a:lnTo>
                  <a:pt x="4322" y="113"/>
                </a:lnTo>
                <a:lnTo>
                  <a:pt x="3998" y="144"/>
                </a:lnTo>
                <a:lnTo>
                  <a:pt x="3674" y="180"/>
                </a:lnTo>
                <a:lnTo>
                  <a:pt x="3354" y="218"/>
                </a:lnTo>
                <a:lnTo>
                  <a:pt x="3037" y="260"/>
                </a:lnTo>
                <a:lnTo>
                  <a:pt x="2727" y="304"/>
                </a:lnTo>
                <a:lnTo>
                  <a:pt x="2425" y="351"/>
                </a:lnTo>
                <a:lnTo>
                  <a:pt x="2133" y="400"/>
                </a:lnTo>
                <a:lnTo>
                  <a:pt x="1854" y="453"/>
                </a:lnTo>
                <a:lnTo>
                  <a:pt x="1588" y="507"/>
                </a:lnTo>
                <a:lnTo>
                  <a:pt x="1338" y="564"/>
                </a:lnTo>
                <a:lnTo>
                  <a:pt x="1106" y="622"/>
                </a:lnTo>
                <a:lnTo>
                  <a:pt x="893" y="682"/>
                </a:lnTo>
                <a:lnTo>
                  <a:pt x="702" y="744"/>
                </a:lnTo>
                <a:lnTo>
                  <a:pt x="534" y="807"/>
                </a:lnTo>
                <a:lnTo>
                  <a:pt x="392" y="872"/>
                </a:lnTo>
                <a:lnTo>
                  <a:pt x="277" y="937"/>
                </a:lnTo>
                <a:lnTo>
                  <a:pt x="191" y="1005"/>
                </a:lnTo>
                <a:lnTo>
                  <a:pt x="137" y="1078"/>
                </a:lnTo>
                <a:lnTo>
                  <a:pt x="93" y="1186"/>
                </a:lnTo>
                <a:lnTo>
                  <a:pt x="57" y="1326"/>
                </a:lnTo>
                <a:lnTo>
                  <a:pt x="31" y="1497"/>
                </a:lnTo>
                <a:lnTo>
                  <a:pt x="13" y="1697"/>
                </a:lnTo>
                <a:lnTo>
                  <a:pt x="3" y="1923"/>
                </a:lnTo>
                <a:lnTo>
                  <a:pt x="0" y="2175"/>
                </a:lnTo>
                <a:lnTo>
                  <a:pt x="4" y="2447"/>
                </a:lnTo>
                <a:lnTo>
                  <a:pt x="15" y="2742"/>
                </a:lnTo>
                <a:lnTo>
                  <a:pt x="32" y="3056"/>
                </a:lnTo>
                <a:lnTo>
                  <a:pt x="55" y="3385"/>
                </a:lnTo>
                <a:lnTo>
                  <a:pt x="83" y="3730"/>
                </a:lnTo>
                <a:lnTo>
                  <a:pt x="116" y="4088"/>
                </a:lnTo>
                <a:lnTo>
                  <a:pt x="152" y="4456"/>
                </a:lnTo>
                <a:lnTo>
                  <a:pt x="194" y="4832"/>
                </a:lnTo>
                <a:lnTo>
                  <a:pt x="238" y="5216"/>
                </a:lnTo>
                <a:lnTo>
                  <a:pt x="285" y="5605"/>
                </a:lnTo>
                <a:lnTo>
                  <a:pt x="335" y="5997"/>
                </a:lnTo>
                <a:lnTo>
                  <a:pt x="386" y="6389"/>
                </a:lnTo>
                <a:lnTo>
                  <a:pt x="439" y="6781"/>
                </a:lnTo>
                <a:lnTo>
                  <a:pt x="495" y="7169"/>
                </a:lnTo>
                <a:lnTo>
                  <a:pt x="550" y="7553"/>
                </a:lnTo>
                <a:lnTo>
                  <a:pt x="606" y="7928"/>
                </a:lnTo>
                <a:lnTo>
                  <a:pt x="661" y="8296"/>
                </a:lnTo>
                <a:lnTo>
                  <a:pt x="716" y="8651"/>
                </a:lnTo>
                <a:lnTo>
                  <a:pt x="770" y="8995"/>
                </a:lnTo>
                <a:lnTo>
                  <a:pt x="822" y="9323"/>
                </a:lnTo>
                <a:lnTo>
                  <a:pt x="872" y="9634"/>
                </a:lnTo>
                <a:lnTo>
                  <a:pt x="965" y="10199"/>
                </a:lnTo>
                <a:lnTo>
                  <a:pt x="1044" y="10671"/>
                </a:lnTo>
                <a:lnTo>
                  <a:pt x="1058" y="10426"/>
                </a:lnTo>
                <a:lnTo>
                  <a:pt x="1076" y="10171"/>
                </a:lnTo>
                <a:lnTo>
                  <a:pt x="1095" y="9905"/>
                </a:lnTo>
                <a:lnTo>
                  <a:pt x="1117" y="9631"/>
                </a:lnTo>
                <a:lnTo>
                  <a:pt x="1142" y="9349"/>
                </a:lnTo>
                <a:lnTo>
                  <a:pt x="1169" y="9062"/>
                </a:lnTo>
                <a:lnTo>
                  <a:pt x="1200" y="8768"/>
                </a:lnTo>
                <a:lnTo>
                  <a:pt x="1233" y="8471"/>
                </a:lnTo>
                <a:lnTo>
                  <a:pt x="1268" y="8170"/>
                </a:lnTo>
                <a:lnTo>
                  <a:pt x="1305" y="7867"/>
                </a:lnTo>
                <a:lnTo>
                  <a:pt x="1345" y="7562"/>
                </a:lnTo>
                <a:lnTo>
                  <a:pt x="1387" y="7258"/>
                </a:lnTo>
                <a:lnTo>
                  <a:pt x="1430" y="6955"/>
                </a:lnTo>
                <a:lnTo>
                  <a:pt x="1477" y="6654"/>
                </a:lnTo>
                <a:lnTo>
                  <a:pt x="1525" y="6356"/>
                </a:lnTo>
                <a:lnTo>
                  <a:pt x="1576" y="6062"/>
                </a:lnTo>
                <a:lnTo>
                  <a:pt x="1628" y="5774"/>
                </a:lnTo>
                <a:lnTo>
                  <a:pt x="1681" y="5492"/>
                </a:lnTo>
                <a:lnTo>
                  <a:pt x="1737" y="5218"/>
                </a:lnTo>
                <a:lnTo>
                  <a:pt x="1794" y="4951"/>
                </a:lnTo>
                <a:lnTo>
                  <a:pt x="1854" y="4696"/>
                </a:lnTo>
                <a:lnTo>
                  <a:pt x="1914" y="4450"/>
                </a:lnTo>
                <a:lnTo>
                  <a:pt x="1977" y="4217"/>
                </a:lnTo>
                <a:lnTo>
                  <a:pt x="2040" y="3997"/>
                </a:lnTo>
                <a:lnTo>
                  <a:pt x="2105" y="3791"/>
                </a:lnTo>
                <a:lnTo>
                  <a:pt x="2171" y="3599"/>
                </a:lnTo>
                <a:lnTo>
                  <a:pt x="2239" y="3424"/>
                </a:lnTo>
                <a:lnTo>
                  <a:pt x="2307" y="3266"/>
                </a:lnTo>
                <a:lnTo>
                  <a:pt x="2377" y="3126"/>
                </a:lnTo>
                <a:lnTo>
                  <a:pt x="2447" y="3006"/>
                </a:lnTo>
                <a:lnTo>
                  <a:pt x="2519" y="2906"/>
                </a:lnTo>
                <a:lnTo>
                  <a:pt x="2592" y="2827"/>
                </a:lnTo>
                <a:lnTo>
                  <a:pt x="2648" y="2783"/>
                </a:lnTo>
                <a:lnTo>
                  <a:pt x="2720" y="2738"/>
                </a:lnTo>
                <a:lnTo>
                  <a:pt x="2805" y="2695"/>
                </a:lnTo>
                <a:lnTo>
                  <a:pt x="2903" y="2653"/>
                </a:lnTo>
                <a:lnTo>
                  <a:pt x="3015" y="2611"/>
                </a:lnTo>
                <a:lnTo>
                  <a:pt x="3138" y="2571"/>
                </a:lnTo>
                <a:lnTo>
                  <a:pt x="3274" y="2530"/>
                </a:lnTo>
                <a:lnTo>
                  <a:pt x="3421" y="2492"/>
                </a:lnTo>
                <a:lnTo>
                  <a:pt x="3579" y="2454"/>
                </a:lnTo>
                <a:lnTo>
                  <a:pt x="3749" y="2417"/>
                </a:lnTo>
                <a:lnTo>
                  <a:pt x="3927" y="2381"/>
                </a:lnTo>
                <a:lnTo>
                  <a:pt x="4116" y="2345"/>
                </a:lnTo>
                <a:lnTo>
                  <a:pt x="4313" y="2311"/>
                </a:lnTo>
                <a:lnTo>
                  <a:pt x="4520" y="2279"/>
                </a:lnTo>
                <a:lnTo>
                  <a:pt x="4735" y="2246"/>
                </a:lnTo>
                <a:lnTo>
                  <a:pt x="4956" y="2215"/>
                </a:lnTo>
                <a:lnTo>
                  <a:pt x="5186" y="2185"/>
                </a:lnTo>
                <a:lnTo>
                  <a:pt x="5422" y="2157"/>
                </a:lnTo>
                <a:lnTo>
                  <a:pt x="5665" y="2128"/>
                </a:lnTo>
                <a:lnTo>
                  <a:pt x="5913" y="2101"/>
                </a:lnTo>
                <a:lnTo>
                  <a:pt x="6167" y="2076"/>
                </a:lnTo>
                <a:lnTo>
                  <a:pt x="6425" y="2052"/>
                </a:lnTo>
                <a:lnTo>
                  <a:pt x="6688" y="2027"/>
                </a:lnTo>
                <a:lnTo>
                  <a:pt x="6955" y="2005"/>
                </a:lnTo>
                <a:lnTo>
                  <a:pt x="7226" y="1984"/>
                </a:lnTo>
                <a:lnTo>
                  <a:pt x="7500" y="1964"/>
                </a:lnTo>
                <a:lnTo>
                  <a:pt x="7776" y="1944"/>
                </a:lnTo>
                <a:lnTo>
                  <a:pt x="8054" y="1927"/>
                </a:lnTo>
                <a:lnTo>
                  <a:pt x="8333" y="1910"/>
                </a:lnTo>
                <a:lnTo>
                  <a:pt x="8614" y="1895"/>
                </a:lnTo>
                <a:lnTo>
                  <a:pt x="8896" y="1881"/>
                </a:lnTo>
                <a:lnTo>
                  <a:pt x="9178" y="1868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" name="Freeform 405"/>
          <p:cNvSpPr>
            <a:spLocks noEditPoints="1"/>
          </p:cNvSpPr>
          <p:nvPr/>
        </p:nvSpPr>
        <p:spPr bwMode="auto">
          <a:xfrm>
            <a:off x="819212" y="4722116"/>
            <a:ext cx="577850" cy="382926"/>
          </a:xfrm>
          <a:custGeom>
            <a:avLst/>
            <a:gdLst>
              <a:gd name="T0" fmla="*/ 5850 w 16127"/>
              <a:gd name="T1" fmla="*/ 9196 h 11276"/>
              <a:gd name="T2" fmla="*/ 5313 w 16127"/>
              <a:gd name="T3" fmla="*/ 8448 h 11276"/>
              <a:gd name="T4" fmla="*/ 4793 w 16127"/>
              <a:gd name="T5" fmla="*/ 7771 h 11276"/>
              <a:gd name="T6" fmla="*/ 4322 w 16127"/>
              <a:gd name="T7" fmla="*/ 7199 h 11276"/>
              <a:gd name="T8" fmla="*/ 5017 w 16127"/>
              <a:gd name="T9" fmla="*/ 6536 h 11276"/>
              <a:gd name="T10" fmla="*/ 5396 w 16127"/>
              <a:gd name="T11" fmla="*/ 6933 h 11276"/>
              <a:gd name="T12" fmla="*/ 5967 w 16127"/>
              <a:gd name="T13" fmla="*/ 7586 h 11276"/>
              <a:gd name="T14" fmla="*/ 6283 w 16127"/>
              <a:gd name="T15" fmla="*/ 7969 h 11276"/>
              <a:gd name="T16" fmla="*/ 6935 w 16127"/>
              <a:gd name="T17" fmla="*/ 6883 h 11276"/>
              <a:gd name="T18" fmla="*/ 7615 w 16127"/>
              <a:gd name="T19" fmla="*/ 5877 h 11276"/>
              <a:gd name="T20" fmla="*/ 8238 w 16127"/>
              <a:gd name="T21" fmla="*/ 5027 h 11276"/>
              <a:gd name="T22" fmla="*/ 8918 w 16127"/>
              <a:gd name="T23" fmla="*/ 4164 h 11276"/>
              <a:gd name="T24" fmla="*/ 9564 w 16127"/>
              <a:gd name="T25" fmla="*/ 6558 h 11276"/>
              <a:gd name="T26" fmla="*/ 8464 w 16127"/>
              <a:gd name="T27" fmla="*/ 7527 h 11276"/>
              <a:gd name="T28" fmla="*/ 7552 w 16127"/>
              <a:gd name="T29" fmla="*/ 8461 h 11276"/>
              <a:gd name="T30" fmla="*/ 6868 w 16127"/>
              <a:gd name="T31" fmla="*/ 9244 h 11276"/>
              <a:gd name="T32" fmla="*/ 6451 w 16127"/>
              <a:gd name="T33" fmla="*/ 9765 h 11276"/>
              <a:gd name="T34" fmla="*/ 16074 w 16127"/>
              <a:gd name="T35" fmla="*/ 7011 h 11276"/>
              <a:gd name="T36" fmla="*/ 15693 w 16127"/>
              <a:gd name="T37" fmla="*/ 6121 h 11276"/>
              <a:gd name="T38" fmla="*/ 15080 w 16127"/>
              <a:gd name="T39" fmla="*/ 5634 h 11276"/>
              <a:gd name="T40" fmla="*/ 14381 w 16127"/>
              <a:gd name="T41" fmla="*/ 5466 h 11276"/>
              <a:gd name="T42" fmla="*/ 13746 w 16127"/>
              <a:gd name="T43" fmla="*/ 5536 h 11276"/>
              <a:gd name="T44" fmla="*/ 13318 w 16127"/>
              <a:gd name="T45" fmla="*/ 5760 h 11276"/>
              <a:gd name="T46" fmla="*/ 13487 w 16127"/>
              <a:gd name="T47" fmla="*/ 5474 h 11276"/>
              <a:gd name="T48" fmla="*/ 13696 w 16127"/>
              <a:gd name="T49" fmla="*/ 4966 h 11276"/>
              <a:gd name="T50" fmla="*/ 13807 w 16127"/>
              <a:gd name="T51" fmla="*/ 4299 h 11276"/>
              <a:gd name="T52" fmla="*/ 13666 w 16127"/>
              <a:gd name="T53" fmla="*/ 3563 h 11276"/>
              <a:gd name="T54" fmla="*/ 13122 w 16127"/>
              <a:gd name="T55" fmla="*/ 2842 h 11276"/>
              <a:gd name="T56" fmla="*/ 12338 w 16127"/>
              <a:gd name="T57" fmla="*/ 2388 h 11276"/>
              <a:gd name="T58" fmla="*/ 11598 w 16127"/>
              <a:gd name="T59" fmla="*/ 2324 h 11276"/>
              <a:gd name="T60" fmla="*/ 10938 w 16127"/>
              <a:gd name="T61" fmla="*/ 2554 h 11276"/>
              <a:gd name="T62" fmla="*/ 10392 w 16127"/>
              <a:gd name="T63" fmla="*/ 2976 h 11276"/>
              <a:gd name="T64" fmla="*/ 9996 w 16127"/>
              <a:gd name="T65" fmla="*/ 3490 h 11276"/>
              <a:gd name="T66" fmla="*/ 9943 w 16127"/>
              <a:gd name="T67" fmla="*/ 3494 h 11276"/>
              <a:gd name="T68" fmla="*/ 10037 w 16127"/>
              <a:gd name="T69" fmla="*/ 2752 h 11276"/>
              <a:gd name="T70" fmla="*/ 9955 w 16127"/>
              <a:gd name="T71" fmla="*/ 1717 h 11276"/>
              <a:gd name="T72" fmla="*/ 9454 w 16127"/>
              <a:gd name="T73" fmla="*/ 716 h 11276"/>
              <a:gd name="T74" fmla="*/ 8290 w 16127"/>
              <a:gd name="T75" fmla="*/ 79 h 11276"/>
              <a:gd name="T76" fmla="*/ 6349 w 16127"/>
              <a:gd name="T77" fmla="*/ 108 h 11276"/>
              <a:gd name="T78" fmla="*/ 4658 w 16127"/>
              <a:gd name="T79" fmla="*/ 702 h 11276"/>
              <a:gd name="T80" fmla="*/ 3467 w 16127"/>
              <a:gd name="T81" fmla="*/ 1703 h 11276"/>
              <a:gd name="T82" fmla="*/ 2773 w 16127"/>
              <a:gd name="T83" fmla="*/ 3010 h 11276"/>
              <a:gd name="T84" fmla="*/ 2577 w 16127"/>
              <a:gd name="T85" fmla="*/ 4525 h 11276"/>
              <a:gd name="T86" fmla="*/ 2878 w 16127"/>
              <a:gd name="T87" fmla="*/ 6146 h 11276"/>
              <a:gd name="T88" fmla="*/ 2428 w 16127"/>
              <a:gd name="T89" fmla="*/ 6128 h 11276"/>
              <a:gd name="T90" fmla="*/ 1708 w 16127"/>
              <a:gd name="T91" fmla="*/ 6217 h 11276"/>
              <a:gd name="T92" fmla="*/ 911 w 16127"/>
              <a:gd name="T93" fmla="*/ 6547 h 11276"/>
              <a:gd name="T94" fmla="*/ 265 w 16127"/>
              <a:gd name="T95" fmla="*/ 7255 h 11276"/>
              <a:gd name="T96" fmla="*/ 0 w 16127"/>
              <a:gd name="T97" fmla="*/ 8482 h 11276"/>
              <a:gd name="T98" fmla="*/ 507 w 16127"/>
              <a:gd name="T99" fmla="*/ 9822 h 11276"/>
              <a:gd name="T100" fmla="*/ 1976 w 16127"/>
              <a:gd name="T101" fmla="*/ 10749 h 11276"/>
              <a:gd name="T102" fmla="*/ 4329 w 16127"/>
              <a:gd name="T103" fmla="*/ 11222 h 11276"/>
              <a:gd name="T104" fmla="*/ 7491 w 16127"/>
              <a:gd name="T105" fmla="*/ 11200 h 11276"/>
              <a:gd name="T106" fmla="*/ 11383 w 16127"/>
              <a:gd name="T107" fmla="*/ 10639 h 11276"/>
              <a:gd name="T108" fmla="*/ 13147 w 16127"/>
              <a:gd name="T109" fmla="*/ 10252 h 11276"/>
              <a:gd name="T110" fmla="*/ 13910 w 16127"/>
              <a:gd name="T111" fmla="*/ 10006 h 11276"/>
              <a:gd name="T112" fmla="*/ 14845 w 16127"/>
              <a:gd name="T113" fmla="*/ 9546 h 11276"/>
              <a:gd name="T114" fmla="*/ 15670 w 16127"/>
              <a:gd name="T115" fmla="*/ 8831 h 11276"/>
              <a:gd name="T116" fmla="*/ 16111 w 16127"/>
              <a:gd name="T117" fmla="*/ 7822 h 1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127" h="11276">
                <a:moveTo>
                  <a:pt x="6336" y="9918"/>
                </a:moveTo>
                <a:lnTo>
                  <a:pt x="6238" y="9767"/>
                </a:lnTo>
                <a:lnTo>
                  <a:pt x="6140" y="9620"/>
                </a:lnTo>
                <a:lnTo>
                  <a:pt x="6042" y="9475"/>
                </a:lnTo>
                <a:lnTo>
                  <a:pt x="5946" y="9333"/>
                </a:lnTo>
                <a:lnTo>
                  <a:pt x="5850" y="9196"/>
                </a:lnTo>
                <a:lnTo>
                  <a:pt x="5757" y="9061"/>
                </a:lnTo>
                <a:lnTo>
                  <a:pt x="5664" y="8932"/>
                </a:lnTo>
                <a:lnTo>
                  <a:pt x="5573" y="8805"/>
                </a:lnTo>
                <a:lnTo>
                  <a:pt x="5485" y="8681"/>
                </a:lnTo>
                <a:lnTo>
                  <a:pt x="5398" y="8563"/>
                </a:lnTo>
                <a:lnTo>
                  <a:pt x="5313" y="8448"/>
                </a:lnTo>
                <a:lnTo>
                  <a:pt x="5231" y="8339"/>
                </a:lnTo>
                <a:lnTo>
                  <a:pt x="5151" y="8233"/>
                </a:lnTo>
                <a:lnTo>
                  <a:pt x="5073" y="8131"/>
                </a:lnTo>
                <a:lnTo>
                  <a:pt x="4999" y="8034"/>
                </a:lnTo>
                <a:lnTo>
                  <a:pt x="4927" y="7942"/>
                </a:lnTo>
                <a:lnTo>
                  <a:pt x="4793" y="7771"/>
                </a:lnTo>
                <a:lnTo>
                  <a:pt x="4673" y="7622"/>
                </a:lnTo>
                <a:lnTo>
                  <a:pt x="4567" y="7492"/>
                </a:lnTo>
                <a:lnTo>
                  <a:pt x="4479" y="7384"/>
                </a:lnTo>
                <a:lnTo>
                  <a:pt x="4407" y="7298"/>
                </a:lnTo>
                <a:lnTo>
                  <a:pt x="4355" y="7237"/>
                </a:lnTo>
                <a:lnTo>
                  <a:pt x="4322" y="7199"/>
                </a:lnTo>
                <a:lnTo>
                  <a:pt x="4311" y="7186"/>
                </a:lnTo>
                <a:lnTo>
                  <a:pt x="4777" y="6312"/>
                </a:lnTo>
                <a:lnTo>
                  <a:pt x="4834" y="6363"/>
                </a:lnTo>
                <a:lnTo>
                  <a:pt x="4894" y="6418"/>
                </a:lnTo>
                <a:lnTo>
                  <a:pt x="4955" y="6476"/>
                </a:lnTo>
                <a:lnTo>
                  <a:pt x="5017" y="6536"/>
                </a:lnTo>
                <a:lnTo>
                  <a:pt x="5079" y="6598"/>
                </a:lnTo>
                <a:lnTo>
                  <a:pt x="5142" y="6663"/>
                </a:lnTo>
                <a:lnTo>
                  <a:pt x="5205" y="6729"/>
                </a:lnTo>
                <a:lnTo>
                  <a:pt x="5269" y="6796"/>
                </a:lnTo>
                <a:lnTo>
                  <a:pt x="5333" y="6863"/>
                </a:lnTo>
                <a:lnTo>
                  <a:pt x="5396" y="6933"/>
                </a:lnTo>
                <a:lnTo>
                  <a:pt x="5459" y="7001"/>
                </a:lnTo>
                <a:lnTo>
                  <a:pt x="5521" y="7070"/>
                </a:lnTo>
                <a:lnTo>
                  <a:pt x="5643" y="7207"/>
                </a:lnTo>
                <a:lnTo>
                  <a:pt x="5759" y="7341"/>
                </a:lnTo>
                <a:lnTo>
                  <a:pt x="5868" y="7467"/>
                </a:lnTo>
                <a:lnTo>
                  <a:pt x="5967" y="7586"/>
                </a:lnTo>
                <a:lnTo>
                  <a:pt x="6056" y="7692"/>
                </a:lnTo>
                <a:lnTo>
                  <a:pt x="6134" y="7786"/>
                </a:lnTo>
                <a:lnTo>
                  <a:pt x="6196" y="7862"/>
                </a:lnTo>
                <a:lnTo>
                  <a:pt x="6244" y="7920"/>
                </a:lnTo>
                <a:lnTo>
                  <a:pt x="6273" y="7956"/>
                </a:lnTo>
                <a:lnTo>
                  <a:pt x="6283" y="7969"/>
                </a:lnTo>
                <a:lnTo>
                  <a:pt x="6386" y="7787"/>
                </a:lnTo>
                <a:lnTo>
                  <a:pt x="6492" y="7603"/>
                </a:lnTo>
                <a:lnTo>
                  <a:pt x="6600" y="7421"/>
                </a:lnTo>
                <a:lnTo>
                  <a:pt x="6710" y="7240"/>
                </a:lnTo>
                <a:lnTo>
                  <a:pt x="6822" y="7060"/>
                </a:lnTo>
                <a:lnTo>
                  <a:pt x="6935" y="6883"/>
                </a:lnTo>
                <a:lnTo>
                  <a:pt x="7049" y="6708"/>
                </a:lnTo>
                <a:lnTo>
                  <a:pt x="7163" y="6535"/>
                </a:lnTo>
                <a:lnTo>
                  <a:pt x="7278" y="6365"/>
                </a:lnTo>
                <a:lnTo>
                  <a:pt x="7391" y="6198"/>
                </a:lnTo>
                <a:lnTo>
                  <a:pt x="7504" y="6036"/>
                </a:lnTo>
                <a:lnTo>
                  <a:pt x="7615" y="5877"/>
                </a:lnTo>
                <a:lnTo>
                  <a:pt x="7726" y="5722"/>
                </a:lnTo>
                <a:lnTo>
                  <a:pt x="7834" y="5573"/>
                </a:lnTo>
                <a:lnTo>
                  <a:pt x="7940" y="5428"/>
                </a:lnTo>
                <a:lnTo>
                  <a:pt x="8043" y="5288"/>
                </a:lnTo>
                <a:lnTo>
                  <a:pt x="8143" y="5155"/>
                </a:lnTo>
                <a:lnTo>
                  <a:pt x="8238" y="5027"/>
                </a:lnTo>
                <a:lnTo>
                  <a:pt x="8331" y="4907"/>
                </a:lnTo>
                <a:lnTo>
                  <a:pt x="8419" y="4792"/>
                </a:lnTo>
                <a:lnTo>
                  <a:pt x="8580" y="4585"/>
                </a:lnTo>
                <a:lnTo>
                  <a:pt x="8719" y="4410"/>
                </a:lnTo>
                <a:lnTo>
                  <a:pt x="8832" y="4269"/>
                </a:lnTo>
                <a:lnTo>
                  <a:pt x="8918" y="4164"/>
                </a:lnTo>
                <a:lnTo>
                  <a:pt x="8971" y="4099"/>
                </a:lnTo>
                <a:lnTo>
                  <a:pt x="8989" y="4077"/>
                </a:lnTo>
                <a:lnTo>
                  <a:pt x="10173" y="6096"/>
                </a:lnTo>
                <a:lnTo>
                  <a:pt x="9966" y="6248"/>
                </a:lnTo>
                <a:lnTo>
                  <a:pt x="9762" y="6401"/>
                </a:lnTo>
                <a:lnTo>
                  <a:pt x="9564" y="6558"/>
                </a:lnTo>
                <a:lnTo>
                  <a:pt x="9369" y="6718"/>
                </a:lnTo>
                <a:lnTo>
                  <a:pt x="9179" y="6879"/>
                </a:lnTo>
                <a:lnTo>
                  <a:pt x="8993" y="7040"/>
                </a:lnTo>
                <a:lnTo>
                  <a:pt x="8812" y="7203"/>
                </a:lnTo>
                <a:lnTo>
                  <a:pt x="8636" y="7365"/>
                </a:lnTo>
                <a:lnTo>
                  <a:pt x="8464" y="7527"/>
                </a:lnTo>
                <a:lnTo>
                  <a:pt x="8298" y="7688"/>
                </a:lnTo>
                <a:lnTo>
                  <a:pt x="8138" y="7848"/>
                </a:lnTo>
                <a:lnTo>
                  <a:pt x="7982" y="8005"/>
                </a:lnTo>
                <a:lnTo>
                  <a:pt x="7832" y="8160"/>
                </a:lnTo>
                <a:lnTo>
                  <a:pt x="7689" y="8312"/>
                </a:lnTo>
                <a:lnTo>
                  <a:pt x="7552" y="8461"/>
                </a:lnTo>
                <a:lnTo>
                  <a:pt x="7421" y="8604"/>
                </a:lnTo>
                <a:lnTo>
                  <a:pt x="7297" y="8744"/>
                </a:lnTo>
                <a:lnTo>
                  <a:pt x="7179" y="8877"/>
                </a:lnTo>
                <a:lnTo>
                  <a:pt x="7068" y="9006"/>
                </a:lnTo>
                <a:lnTo>
                  <a:pt x="6964" y="9128"/>
                </a:lnTo>
                <a:lnTo>
                  <a:pt x="6868" y="9244"/>
                </a:lnTo>
                <a:lnTo>
                  <a:pt x="6779" y="9352"/>
                </a:lnTo>
                <a:lnTo>
                  <a:pt x="6697" y="9453"/>
                </a:lnTo>
                <a:lnTo>
                  <a:pt x="6624" y="9545"/>
                </a:lnTo>
                <a:lnTo>
                  <a:pt x="6558" y="9628"/>
                </a:lnTo>
                <a:lnTo>
                  <a:pt x="6501" y="9702"/>
                </a:lnTo>
                <a:lnTo>
                  <a:pt x="6451" y="9765"/>
                </a:lnTo>
                <a:lnTo>
                  <a:pt x="6411" y="9820"/>
                </a:lnTo>
                <a:lnTo>
                  <a:pt x="6355" y="9893"/>
                </a:lnTo>
                <a:lnTo>
                  <a:pt x="6336" y="9918"/>
                </a:lnTo>
                <a:close/>
                <a:moveTo>
                  <a:pt x="16123" y="7412"/>
                </a:moveTo>
                <a:lnTo>
                  <a:pt x="16104" y="7205"/>
                </a:lnTo>
                <a:lnTo>
                  <a:pt x="16074" y="7011"/>
                </a:lnTo>
                <a:lnTo>
                  <a:pt x="16032" y="6831"/>
                </a:lnTo>
                <a:lnTo>
                  <a:pt x="15981" y="6665"/>
                </a:lnTo>
                <a:lnTo>
                  <a:pt x="15920" y="6511"/>
                </a:lnTo>
                <a:lnTo>
                  <a:pt x="15852" y="6369"/>
                </a:lnTo>
                <a:lnTo>
                  <a:pt x="15775" y="6240"/>
                </a:lnTo>
                <a:lnTo>
                  <a:pt x="15693" y="6121"/>
                </a:lnTo>
                <a:lnTo>
                  <a:pt x="15602" y="6015"/>
                </a:lnTo>
                <a:lnTo>
                  <a:pt x="15506" y="5918"/>
                </a:lnTo>
                <a:lnTo>
                  <a:pt x="15405" y="5833"/>
                </a:lnTo>
                <a:lnTo>
                  <a:pt x="15300" y="5757"/>
                </a:lnTo>
                <a:lnTo>
                  <a:pt x="15192" y="5690"/>
                </a:lnTo>
                <a:lnTo>
                  <a:pt x="15080" y="5634"/>
                </a:lnTo>
                <a:lnTo>
                  <a:pt x="14965" y="5586"/>
                </a:lnTo>
                <a:lnTo>
                  <a:pt x="14849" y="5547"/>
                </a:lnTo>
                <a:lnTo>
                  <a:pt x="14732" y="5515"/>
                </a:lnTo>
                <a:lnTo>
                  <a:pt x="14615" y="5491"/>
                </a:lnTo>
                <a:lnTo>
                  <a:pt x="14498" y="5475"/>
                </a:lnTo>
                <a:lnTo>
                  <a:pt x="14381" y="5466"/>
                </a:lnTo>
                <a:lnTo>
                  <a:pt x="14267" y="5463"/>
                </a:lnTo>
                <a:lnTo>
                  <a:pt x="14155" y="5467"/>
                </a:lnTo>
                <a:lnTo>
                  <a:pt x="14046" y="5476"/>
                </a:lnTo>
                <a:lnTo>
                  <a:pt x="13942" y="5491"/>
                </a:lnTo>
                <a:lnTo>
                  <a:pt x="13841" y="5510"/>
                </a:lnTo>
                <a:lnTo>
                  <a:pt x="13746" y="5536"/>
                </a:lnTo>
                <a:lnTo>
                  <a:pt x="13656" y="5565"/>
                </a:lnTo>
                <a:lnTo>
                  <a:pt x="13573" y="5597"/>
                </a:lnTo>
                <a:lnTo>
                  <a:pt x="13497" y="5634"/>
                </a:lnTo>
                <a:lnTo>
                  <a:pt x="13429" y="5673"/>
                </a:lnTo>
                <a:lnTo>
                  <a:pt x="13369" y="5715"/>
                </a:lnTo>
                <a:lnTo>
                  <a:pt x="13318" y="5760"/>
                </a:lnTo>
                <a:lnTo>
                  <a:pt x="13332" y="5740"/>
                </a:lnTo>
                <a:lnTo>
                  <a:pt x="13368" y="5684"/>
                </a:lnTo>
                <a:lnTo>
                  <a:pt x="13393" y="5643"/>
                </a:lnTo>
                <a:lnTo>
                  <a:pt x="13422" y="5595"/>
                </a:lnTo>
                <a:lnTo>
                  <a:pt x="13453" y="5539"/>
                </a:lnTo>
                <a:lnTo>
                  <a:pt x="13487" y="5474"/>
                </a:lnTo>
                <a:lnTo>
                  <a:pt x="13522" y="5404"/>
                </a:lnTo>
                <a:lnTo>
                  <a:pt x="13558" y="5328"/>
                </a:lnTo>
                <a:lnTo>
                  <a:pt x="13594" y="5245"/>
                </a:lnTo>
                <a:lnTo>
                  <a:pt x="13629" y="5157"/>
                </a:lnTo>
                <a:lnTo>
                  <a:pt x="13663" y="5063"/>
                </a:lnTo>
                <a:lnTo>
                  <a:pt x="13696" y="4966"/>
                </a:lnTo>
                <a:lnTo>
                  <a:pt x="13725" y="4863"/>
                </a:lnTo>
                <a:lnTo>
                  <a:pt x="13751" y="4756"/>
                </a:lnTo>
                <a:lnTo>
                  <a:pt x="13773" y="4647"/>
                </a:lnTo>
                <a:lnTo>
                  <a:pt x="13789" y="4533"/>
                </a:lnTo>
                <a:lnTo>
                  <a:pt x="13802" y="4418"/>
                </a:lnTo>
                <a:lnTo>
                  <a:pt x="13807" y="4299"/>
                </a:lnTo>
                <a:lnTo>
                  <a:pt x="13805" y="4179"/>
                </a:lnTo>
                <a:lnTo>
                  <a:pt x="13795" y="4057"/>
                </a:lnTo>
                <a:lnTo>
                  <a:pt x="13777" y="3934"/>
                </a:lnTo>
                <a:lnTo>
                  <a:pt x="13750" y="3811"/>
                </a:lnTo>
                <a:lnTo>
                  <a:pt x="13714" y="3686"/>
                </a:lnTo>
                <a:lnTo>
                  <a:pt x="13666" y="3563"/>
                </a:lnTo>
                <a:lnTo>
                  <a:pt x="13608" y="3439"/>
                </a:lnTo>
                <a:lnTo>
                  <a:pt x="13537" y="3316"/>
                </a:lnTo>
                <a:lnTo>
                  <a:pt x="13455" y="3194"/>
                </a:lnTo>
                <a:lnTo>
                  <a:pt x="13358" y="3075"/>
                </a:lnTo>
                <a:lnTo>
                  <a:pt x="13247" y="2957"/>
                </a:lnTo>
                <a:lnTo>
                  <a:pt x="13122" y="2842"/>
                </a:lnTo>
                <a:lnTo>
                  <a:pt x="12990" y="2734"/>
                </a:lnTo>
                <a:lnTo>
                  <a:pt x="12858" y="2641"/>
                </a:lnTo>
                <a:lnTo>
                  <a:pt x="12727" y="2559"/>
                </a:lnTo>
                <a:lnTo>
                  <a:pt x="12596" y="2490"/>
                </a:lnTo>
                <a:lnTo>
                  <a:pt x="12467" y="2433"/>
                </a:lnTo>
                <a:lnTo>
                  <a:pt x="12338" y="2388"/>
                </a:lnTo>
                <a:lnTo>
                  <a:pt x="12211" y="2352"/>
                </a:lnTo>
                <a:lnTo>
                  <a:pt x="12085" y="2327"/>
                </a:lnTo>
                <a:lnTo>
                  <a:pt x="11960" y="2313"/>
                </a:lnTo>
                <a:lnTo>
                  <a:pt x="11838" y="2308"/>
                </a:lnTo>
                <a:lnTo>
                  <a:pt x="11717" y="2312"/>
                </a:lnTo>
                <a:lnTo>
                  <a:pt x="11598" y="2324"/>
                </a:lnTo>
                <a:lnTo>
                  <a:pt x="11481" y="2345"/>
                </a:lnTo>
                <a:lnTo>
                  <a:pt x="11367" y="2374"/>
                </a:lnTo>
                <a:lnTo>
                  <a:pt x="11256" y="2409"/>
                </a:lnTo>
                <a:lnTo>
                  <a:pt x="11147" y="2451"/>
                </a:lnTo>
                <a:lnTo>
                  <a:pt x="11041" y="2500"/>
                </a:lnTo>
                <a:lnTo>
                  <a:pt x="10938" y="2554"/>
                </a:lnTo>
                <a:lnTo>
                  <a:pt x="10838" y="2614"/>
                </a:lnTo>
                <a:lnTo>
                  <a:pt x="10741" y="2678"/>
                </a:lnTo>
                <a:lnTo>
                  <a:pt x="10649" y="2747"/>
                </a:lnTo>
                <a:lnTo>
                  <a:pt x="10560" y="2821"/>
                </a:lnTo>
                <a:lnTo>
                  <a:pt x="10474" y="2897"/>
                </a:lnTo>
                <a:lnTo>
                  <a:pt x="10392" y="2976"/>
                </a:lnTo>
                <a:lnTo>
                  <a:pt x="10315" y="3058"/>
                </a:lnTo>
                <a:lnTo>
                  <a:pt x="10242" y="3142"/>
                </a:lnTo>
                <a:lnTo>
                  <a:pt x="10174" y="3228"/>
                </a:lnTo>
                <a:lnTo>
                  <a:pt x="10109" y="3315"/>
                </a:lnTo>
                <a:lnTo>
                  <a:pt x="10050" y="3403"/>
                </a:lnTo>
                <a:lnTo>
                  <a:pt x="9996" y="3490"/>
                </a:lnTo>
                <a:lnTo>
                  <a:pt x="9947" y="3578"/>
                </a:lnTo>
                <a:lnTo>
                  <a:pt x="9904" y="3665"/>
                </a:lnTo>
                <a:lnTo>
                  <a:pt x="9906" y="3654"/>
                </a:lnTo>
                <a:lnTo>
                  <a:pt x="9915" y="3621"/>
                </a:lnTo>
                <a:lnTo>
                  <a:pt x="9927" y="3567"/>
                </a:lnTo>
                <a:lnTo>
                  <a:pt x="9943" y="3494"/>
                </a:lnTo>
                <a:lnTo>
                  <a:pt x="9960" y="3405"/>
                </a:lnTo>
                <a:lnTo>
                  <a:pt x="9978" y="3301"/>
                </a:lnTo>
                <a:lnTo>
                  <a:pt x="9996" y="3180"/>
                </a:lnTo>
                <a:lnTo>
                  <a:pt x="10012" y="3049"/>
                </a:lnTo>
                <a:lnTo>
                  <a:pt x="10027" y="2905"/>
                </a:lnTo>
                <a:lnTo>
                  <a:pt x="10037" y="2752"/>
                </a:lnTo>
                <a:lnTo>
                  <a:pt x="10042" y="2590"/>
                </a:lnTo>
                <a:lnTo>
                  <a:pt x="10041" y="2423"/>
                </a:lnTo>
                <a:lnTo>
                  <a:pt x="10033" y="2250"/>
                </a:lnTo>
                <a:lnTo>
                  <a:pt x="10016" y="2073"/>
                </a:lnTo>
                <a:lnTo>
                  <a:pt x="9991" y="1895"/>
                </a:lnTo>
                <a:lnTo>
                  <a:pt x="9955" y="1717"/>
                </a:lnTo>
                <a:lnTo>
                  <a:pt x="9907" y="1538"/>
                </a:lnTo>
                <a:lnTo>
                  <a:pt x="9846" y="1363"/>
                </a:lnTo>
                <a:lnTo>
                  <a:pt x="9772" y="1191"/>
                </a:lnTo>
                <a:lnTo>
                  <a:pt x="9683" y="1025"/>
                </a:lnTo>
                <a:lnTo>
                  <a:pt x="9577" y="866"/>
                </a:lnTo>
                <a:lnTo>
                  <a:pt x="9454" y="716"/>
                </a:lnTo>
                <a:lnTo>
                  <a:pt x="9312" y="576"/>
                </a:lnTo>
                <a:lnTo>
                  <a:pt x="9152" y="447"/>
                </a:lnTo>
                <a:lnTo>
                  <a:pt x="8970" y="331"/>
                </a:lnTo>
                <a:lnTo>
                  <a:pt x="8767" y="231"/>
                </a:lnTo>
                <a:lnTo>
                  <a:pt x="8540" y="147"/>
                </a:lnTo>
                <a:lnTo>
                  <a:pt x="8290" y="79"/>
                </a:lnTo>
                <a:lnTo>
                  <a:pt x="8014" y="31"/>
                </a:lnTo>
                <a:lnTo>
                  <a:pt x="7712" y="5"/>
                </a:lnTo>
                <a:lnTo>
                  <a:pt x="7383" y="0"/>
                </a:lnTo>
                <a:lnTo>
                  <a:pt x="7024" y="19"/>
                </a:lnTo>
                <a:lnTo>
                  <a:pt x="6680" y="57"/>
                </a:lnTo>
                <a:lnTo>
                  <a:pt x="6349" y="108"/>
                </a:lnTo>
                <a:lnTo>
                  <a:pt x="6033" y="175"/>
                </a:lnTo>
                <a:lnTo>
                  <a:pt x="5729" y="255"/>
                </a:lnTo>
                <a:lnTo>
                  <a:pt x="5441" y="349"/>
                </a:lnTo>
                <a:lnTo>
                  <a:pt x="5166" y="454"/>
                </a:lnTo>
                <a:lnTo>
                  <a:pt x="4905" y="572"/>
                </a:lnTo>
                <a:lnTo>
                  <a:pt x="4658" y="702"/>
                </a:lnTo>
                <a:lnTo>
                  <a:pt x="4424" y="843"/>
                </a:lnTo>
                <a:lnTo>
                  <a:pt x="4205" y="995"/>
                </a:lnTo>
                <a:lnTo>
                  <a:pt x="4000" y="1157"/>
                </a:lnTo>
                <a:lnTo>
                  <a:pt x="3808" y="1330"/>
                </a:lnTo>
                <a:lnTo>
                  <a:pt x="3630" y="1512"/>
                </a:lnTo>
                <a:lnTo>
                  <a:pt x="3467" y="1703"/>
                </a:lnTo>
                <a:lnTo>
                  <a:pt x="3316" y="1901"/>
                </a:lnTo>
                <a:lnTo>
                  <a:pt x="3179" y="2109"/>
                </a:lnTo>
                <a:lnTo>
                  <a:pt x="3057" y="2324"/>
                </a:lnTo>
                <a:lnTo>
                  <a:pt x="2948" y="2546"/>
                </a:lnTo>
                <a:lnTo>
                  <a:pt x="2854" y="2775"/>
                </a:lnTo>
                <a:lnTo>
                  <a:pt x="2773" y="3010"/>
                </a:lnTo>
                <a:lnTo>
                  <a:pt x="2705" y="3251"/>
                </a:lnTo>
                <a:lnTo>
                  <a:pt x="2652" y="3498"/>
                </a:lnTo>
                <a:lnTo>
                  <a:pt x="2613" y="3748"/>
                </a:lnTo>
                <a:lnTo>
                  <a:pt x="2588" y="4004"/>
                </a:lnTo>
                <a:lnTo>
                  <a:pt x="2575" y="4262"/>
                </a:lnTo>
                <a:lnTo>
                  <a:pt x="2577" y="4525"/>
                </a:lnTo>
                <a:lnTo>
                  <a:pt x="2593" y="4790"/>
                </a:lnTo>
                <a:lnTo>
                  <a:pt x="2623" y="5058"/>
                </a:lnTo>
                <a:lnTo>
                  <a:pt x="2666" y="5329"/>
                </a:lnTo>
                <a:lnTo>
                  <a:pt x="2723" y="5601"/>
                </a:lnTo>
                <a:lnTo>
                  <a:pt x="2794" y="5873"/>
                </a:lnTo>
                <a:lnTo>
                  <a:pt x="2878" y="6146"/>
                </a:lnTo>
                <a:lnTo>
                  <a:pt x="2846" y="6143"/>
                </a:lnTo>
                <a:lnTo>
                  <a:pt x="2755" y="6135"/>
                </a:lnTo>
                <a:lnTo>
                  <a:pt x="2689" y="6131"/>
                </a:lnTo>
                <a:lnTo>
                  <a:pt x="2613" y="6128"/>
                </a:lnTo>
                <a:lnTo>
                  <a:pt x="2525" y="6127"/>
                </a:lnTo>
                <a:lnTo>
                  <a:pt x="2428" y="6128"/>
                </a:lnTo>
                <a:lnTo>
                  <a:pt x="2323" y="6132"/>
                </a:lnTo>
                <a:lnTo>
                  <a:pt x="2211" y="6140"/>
                </a:lnTo>
                <a:lnTo>
                  <a:pt x="2092" y="6151"/>
                </a:lnTo>
                <a:lnTo>
                  <a:pt x="1968" y="6167"/>
                </a:lnTo>
                <a:lnTo>
                  <a:pt x="1840" y="6189"/>
                </a:lnTo>
                <a:lnTo>
                  <a:pt x="1708" y="6217"/>
                </a:lnTo>
                <a:lnTo>
                  <a:pt x="1573" y="6252"/>
                </a:lnTo>
                <a:lnTo>
                  <a:pt x="1439" y="6293"/>
                </a:lnTo>
                <a:lnTo>
                  <a:pt x="1304" y="6343"/>
                </a:lnTo>
                <a:lnTo>
                  <a:pt x="1170" y="6401"/>
                </a:lnTo>
                <a:lnTo>
                  <a:pt x="1039" y="6470"/>
                </a:lnTo>
                <a:lnTo>
                  <a:pt x="911" y="6547"/>
                </a:lnTo>
                <a:lnTo>
                  <a:pt x="786" y="6634"/>
                </a:lnTo>
                <a:lnTo>
                  <a:pt x="667" y="6734"/>
                </a:lnTo>
                <a:lnTo>
                  <a:pt x="555" y="6845"/>
                </a:lnTo>
                <a:lnTo>
                  <a:pt x="450" y="6969"/>
                </a:lnTo>
                <a:lnTo>
                  <a:pt x="353" y="7106"/>
                </a:lnTo>
                <a:lnTo>
                  <a:pt x="265" y="7255"/>
                </a:lnTo>
                <a:lnTo>
                  <a:pt x="188" y="7420"/>
                </a:lnTo>
                <a:lnTo>
                  <a:pt x="124" y="7600"/>
                </a:lnTo>
                <a:lnTo>
                  <a:pt x="72" y="7796"/>
                </a:lnTo>
                <a:lnTo>
                  <a:pt x="32" y="8008"/>
                </a:lnTo>
                <a:lnTo>
                  <a:pt x="8" y="8236"/>
                </a:lnTo>
                <a:lnTo>
                  <a:pt x="0" y="8482"/>
                </a:lnTo>
                <a:lnTo>
                  <a:pt x="14" y="8732"/>
                </a:lnTo>
                <a:lnTo>
                  <a:pt x="57" y="8972"/>
                </a:lnTo>
                <a:lnTo>
                  <a:pt x="128" y="9201"/>
                </a:lnTo>
                <a:lnTo>
                  <a:pt x="227" y="9419"/>
                </a:lnTo>
                <a:lnTo>
                  <a:pt x="354" y="9626"/>
                </a:lnTo>
                <a:lnTo>
                  <a:pt x="507" y="9822"/>
                </a:lnTo>
                <a:lnTo>
                  <a:pt x="686" y="10005"/>
                </a:lnTo>
                <a:lnTo>
                  <a:pt x="893" y="10178"/>
                </a:lnTo>
                <a:lnTo>
                  <a:pt x="1126" y="10339"/>
                </a:lnTo>
                <a:lnTo>
                  <a:pt x="1384" y="10488"/>
                </a:lnTo>
                <a:lnTo>
                  <a:pt x="1667" y="10624"/>
                </a:lnTo>
                <a:lnTo>
                  <a:pt x="1976" y="10749"/>
                </a:lnTo>
                <a:lnTo>
                  <a:pt x="2308" y="10860"/>
                </a:lnTo>
                <a:lnTo>
                  <a:pt x="2666" y="10959"/>
                </a:lnTo>
                <a:lnTo>
                  <a:pt x="3047" y="11045"/>
                </a:lnTo>
                <a:lnTo>
                  <a:pt x="3451" y="11117"/>
                </a:lnTo>
                <a:lnTo>
                  <a:pt x="3879" y="11177"/>
                </a:lnTo>
                <a:lnTo>
                  <a:pt x="4329" y="11222"/>
                </a:lnTo>
                <a:lnTo>
                  <a:pt x="4802" y="11254"/>
                </a:lnTo>
                <a:lnTo>
                  <a:pt x="5297" y="11272"/>
                </a:lnTo>
                <a:lnTo>
                  <a:pt x="5814" y="11276"/>
                </a:lnTo>
                <a:lnTo>
                  <a:pt x="6352" y="11265"/>
                </a:lnTo>
                <a:lnTo>
                  <a:pt x="6912" y="11240"/>
                </a:lnTo>
                <a:lnTo>
                  <a:pt x="7491" y="11200"/>
                </a:lnTo>
                <a:lnTo>
                  <a:pt x="8091" y="11144"/>
                </a:lnTo>
                <a:lnTo>
                  <a:pt x="8711" y="11074"/>
                </a:lnTo>
                <a:lnTo>
                  <a:pt x="9351" y="10989"/>
                </a:lnTo>
                <a:lnTo>
                  <a:pt x="10009" y="10888"/>
                </a:lnTo>
                <a:lnTo>
                  <a:pt x="10688" y="10772"/>
                </a:lnTo>
                <a:lnTo>
                  <a:pt x="11383" y="10639"/>
                </a:lnTo>
                <a:lnTo>
                  <a:pt x="12098" y="10491"/>
                </a:lnTo>
                <a:lnTo>
                  <a:pt x="12830" y="10325"/>
                </a:lnTo>
                <a:lnTo>
                  <a:pt x="12869" y="10318"/>
                </a:lnTo>
                <a:lnTo>
                  <a:pt x="12978" y="10294"/>
                </a:lnTo>
                <a:lnTo>
                  <a:pt x="13056" y="10276"/>
                </a:lnTo>
                <a:lnTo>
                  <a:pt x="13147" y="10252"/>
                </a:lnTo>
                <a:lnTo>
                  <a:pt x="13250" y="10224"/>
                </a:lnTo>
                <a:lnTo>
                  <a:pt x="13365" y="10191"/>
                </a:lnTo>
                <a:lnTo>
                  <a:pt x="13490" y="10153"/>
                </a:lnTo>
                <a:lnTo>
                  <a:pt x="13623" y="10110"/>
                </a:lnTo>
                <a:lnTo>
                  <a:pt x="13764" y="10061"/>
                </a:lnTo>
                <a:lnTo>
                  <a:pt x="13910" y="10006"/>
                </a:lnTo>
                <a:lnTo>
                  <a:pt x="14063" y="9945"/>
                </a:lnTo>
                <a:lnTo>
                  <a:pt x="14217" y="9879"/>
                </a:lnTo>
                <a:lnTo>
                  <a:pt x="14374" y="9805"/>
                </a:lnTo>
                <a:lnTo>
                  <a:pt x="14532" y="9725"/>
                </a:lnTo>
                <a:lnTo>
                  <a:pt x="14690" y="9639"/>
                </a:lnTo>
                <a:lnTo>
                  <a:pt x="14845" y="9546"/>
                </a:lnTo>
                <a:lnTo>
                  <a:pt x="14997" y="9446"/>
                </a:lnTo>
                <a:lnTo>
                  <a:pt x="15146" y="9338"/>
                </a:lnTo>
                <a:lnTo>
                  <a:pt x="15288" y="9223"/>
                </a:lnTo>
                <a:lnTo>
                  <a:pt x="15424" y="9100"/>
                </a:lnTo>
                <a:lnTo>
                  <a:pt x="15552" y="8970"/>
                </a:lnTo>
                <a:lnTo>
                  <a:pt x="15670" y="8831"/>
                </a:lnTo>
                <a:lnTo>
                  <a:pt x="15778" y="8685"/>
                </a:lnTo>
                <a:lnTo>
                  <a:pt x="15874" y="8530"/>
                </a:lnTo>
                <a:lnTo>
                  <a:pt x="15957" y="8366"/>
                </a:lnTo>
                <a:lnTo>
                  <a:pt x="16024" y="8193"/>
                </a:lnTo>
                <a:lnTo>
                  <a:pt x="16076" y="8012"/>
                </a:lnTo>
                <a:lnTo>
                  <a:pt x="16111" y="7822"/>
                </a:lnTo>
                <a:lnTo>
                  <a:pt x="16127" y="7622"/>
                </a:lnTo>
                <a:lnTo>
                  <a:pt x="16123" y="7412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" name="Freeform 449"/>
          <p:cNvSpPr>
            <a:spLocks noEditPoints="1"/>
          </p:cNvSpPr>
          <p:nvPr/>
        </p:nvSpPr>
        <p:spPr bwMode="auto">
          <a:xfrm>
            <a:off x="901762" y="3379653"/>
            <a:ext cx="412750" cy="516058"/>
          </a:xfrm>
          <a:custGeom>
            <a:avLst/>
            <a:gdLst>
              <a:gd name="T0" fmla="*/ 10071 w 12851"/>
              <a:gd name="T1" fmla="*/ 13998 h 16128"/>
              <a:gd name="T2" fmla="*/ 6585 w 12851"/>
              <a:gd name="T3" fmla="*/ 14102 h 16128"/>
              <a:gd name="T4" fmla="*/ 3240 w 12851"/>
              <a:gd name="T5" fmla="*/ 14019 h 16128"/>
              <a:gd name="T6" fmla="*/ 1993 w 12851"/>
              <a:gd name="T7" fmla="*/ 13451 h 16128"/>
              <a:gd name="T8" fmla="*/ 1504 w 12851"/>
              <a:gd name="T9" fmla="*/ 10294 h 16128"/>
              <a:gd name="T10" fmla="*/ 1160 w 12851"/>
              <a:gd name="T11" fmla="*/ 6036 h 16128"/>
              <a:gd name="T12" fmla="*/ 1085 w 12851"/>
              <a:gd name="T13" fmla="*/ 3225 h 16128"/>
              <a:gd name="T14" fmla="*/ 2432 w 12851"/>
              <a:gd name="T15" fmla="*/ 2694 h 16128"/>
              <a:gd name="T16" fmla="*/ 6222 w 12851"/>
              <a:gd name="T17" fmla="*/ 2074 h 16128"/>
              <a:gd name="T18" fmla="*/ 10073 w 12851"/>
              <a:gd name="T19" fmla="*/ 1670 h 16128"/>
              <a:gd name="T20" fmla="*/ 11603 w 12851"/>
              <a:gd name="T21" fmla="*/ 2001 h 16128"/>
              <a:gd name="T22" fmla="*/ 11780 w 12851"/>
              <a:gd name="T23" fmla="*/ 5253 h 16128"/>
              <a:gd name="T24" fmla="*/ 11727 w 12851"/>
              <a:gd name="T25" fmla="*/ 10040 h 16128"/>
              <a:gd name="T26" fmla="*/ 11573 w 12851"/>
              <a:gd name="T27" fmla="*/ 13473 h 16128"/>
              <a:gd name="T28" fmla="*/ 6605 w 12851"/>
              <a:gd name="T29" fmla="*/ 15743 h 16128"/>
              <a:gd name="T30" fmla="*/ 6261 w 12851"/>
              <a:gd name="T31" fmla="*/ 15793 h 16128"/>
              <a:gd name="T32" fmla="*/ 5950 w 12851"/>
              <a:gd name="T33" fmla="*/ 15707 h 16128"/>
              <a:gd name="T34" fmla="*/ 5721 w 12851"/>
              <a:gd name="T35" fmla="*/ 15491 h 16128"/>
              <a:gd name="T36" fmla="*/ 5631 w 12851"/>
              <a:gd name="T37" fmla="*/ 15191 h 16128"/>
              <a:gd name="T38" fmla="*/ 5693 w 12851"/>
              <a:gd name="T39" fmla="*/ 14874 h 16128"/>
              <a:gd name="T40" fmla="*/ 5892 w 12851"/>
              <a:gd name="T41" fmla="*/ 14590 h 16128"/>
              <a:gd name="T42" fmla="*/ 6206 w 12851"/>
              <a:gd name="T43" fmla="*/ 14387 h 16128"/>
              <a:gd name="T44" fmla="*/ 6552 w 12851"/>
              <a:gd name="T45" fmla="*/ 14321 h 16128"/>
              <a:gd name="T46" fmla="*/ 6869 w 12851"/>
              <a:gd name="T47" fmla="*/ 14393 h 16128"/>
              <a:gd name="T48" fmla="*/ 7109 w 12851"/>
              <a:gd name="T49" fmla="*/ 14595 h 16128"/>
              <a:gd name="T50" fmla="*/ 7217 w 12851"/>
              <a:gd name="T51" fmla="*/ 14889 h 16128"/>
              <a:gd name="T52" fmla="*/ 7171 w 12851"/>
              <a:gd name="T53" fmla="*/ 15206 h 16128"/>
              <a:gd name="T54" fmla="*/ 6986 w 12851"/>
              <a:gd name="T55" fmla="*/ 15496 h 16128"/>
              <a:gd name="T56" fmla="*/ 6279 w 12851"/>
              <a:gd name="T57" fmla="*/ 1064 h 16128"/>
              <a:gd name="T58" fmla="*/ 6417 w 12851"/>
              <a:gd name="T59" fmla="*/ 998 h 16128"/>
              <a:gd name="T60" fmla="*/ 6555 w 12851"/>
              <a:gd name="T61" fmla="*/ 989 h 16128"/>
              <a:gd name="T62" fmla="*/ 6670 w 12851"/>
              <a:gd name="T63" fmla="*/ 1037 h 16128"/>
              <a:gd name="T64" fmla="*/ 6739 w 12851"/>
              <a:gd name="T65" fmla="*/ 1139 h 16128"/>
              <a:gd name="T66" fmla="*/ 6746 w 12851"/>
              <a:gd name="T67" fmla="*/ 1267 h 16128"/>
              <a:gd name="T68" fmla="*/ 6693 w 12851"/>
              <a:gd name="T69" fmla="*/ 1399 h 16128"/>
              <a:gd name="T70" fmla="*/ 6586 w 12851"/>
              <a:gd name="T71" fmla="*/ 1516 h 16128"/>
              <a:gd name="T72" fmla="*/ 6448 w 12851"/>
              <a:gd name="T73" fmla="*/ 1589 h 16128"/>
              <a:gd name="T74" fmla="*/ 6309 w 12851"/>
              <a:gd name="T75" fmla="*/ 1605 h 16128"/>
              <a:gd name="T76" fmla="*/ 6190 w 12851"/>
              <a:gd name="T77" fmla="*/ 1562 h 16128"/>
              <a:gd name="T78" fmla="*/ 6115 w 12851"/>
              <a:gd name="T79" fmla="*/ 1466 h 16128"/>
              <a:gd name="T80" fmla="*/ 6101 w 12851"/>
              <a:gd name="T81" fmla="*/ 1340 h 16128"/>
              <a:gd name="T82" fmla="*/ 6149 w 12851"/>
              <a:gd name="T83" fmla="*/ 1207 h 16128"/>
              <a:gd name="T84" fmla="*/ 6251 w 12851"/>
              <a:gd name="T85" fmla="*/ 1087 h 16128"/>
              <a:gd name="T86" fmla="*/ 10415 w 12851"/>
              <a:gd name="T87" fmla="*/ 46 h 16128"/>
              <a:gd name="T88" fmla="*/ 5632 w 12851"/>
              <a:gd name="T89" fmla="*/ 586 h 16128"/>
              <a:gd name="T90" fmla="*/ 1254 w 12851"/>
              <a:gd name="T91" fmla="*/ 1325 h 16128"/>
              <a:gd name="T92" fmla="*/ 4 w 12851"/>
              <a:gd name="T93" fmla="*/ 2107 h 16128"/>
              <a:gd name="T94" fmla="*/ 125 w 12851"/>
              <a:gd name="T95" fmla="*/ 6172 h 16128"/>
              <a:gd name="T96" fmla="*/ 528 w 12851"/>
              <a:gd name="T97" fmla="*/ 11773 h 16128"/>
              <a:gd name="T98" fmla="*/ 1071 w 12851"/>
              <a:gd name="T99" fmla="*/ 15540 h 16128"/>
              <a:gd name="T100" fmla="*/ 2837 w 12851"/>
              <a:gd name="T101" fmla="*/ 16052 h 16128"/>
              <a:gd name="T102" fmla="*/ 7058 w 12851"/>
              <a:gd name="T103" fmla="*/ 16121 h 16128"/>
              <a:gd name="T104" fmla="*/ 11167 w 12851"/>
              <a:gd name="T105" fmla="*/ 15980 h 16128"/>
              <a:gd name="T106" fmla="*/ 12600 w 12851"/>
              <a:gd name="T107" fmla="*/ 15569 h 16128"/>
              <a:gd name="T108" fmla="*/ 12773 w 12851"/>
              <a:gd name="T109" fmla="*/ 11528 h 16128"/>
              <a:gd name="T110" fmla="*/ 12850 w 12851"/>
              <a:gd name="T111" fmla="*/ 5306 h 16128"/>
              <a:gd name="T112" fmla="*/ 12691 w 12851"/>
              <a:gd name="T113" fmla="*/ 681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851" h="16128">
                <a:moveTo>
                  <a:pt x="11520" y="13818"/>
                </a:moveTo>
                <a:lnTo>
                  <a:pt x="11480" y="13843"/>
                </a:lnTo>
                <a:lnTo>
                  <a:pt x="11393" y="13867"/>
                </a:lnTo>
                <a:lnTo>
                  <a:pt x="11263" y="13891"/>
                </a:lnTo>
                <a:lnTo>
                  <a:pt x="11093" y="13914"/>
                </a:lnTo>
                <a:lnTo>
                  <a:pt x="10887" y="13937"/>
                </a:lnTo>
                <a:lnTo>
                  <a:pt x="10644" y="13958"/>
                </a:lnTo>
                <a:lnTo>
                  <a:pt x="10372" y="13979"/>
                </a:lnTo>
                <a:lnTo>
                  <a:pt x="10071" y="13998"/>
                </a:lnTo>
                <a:lnTo>
                  <a:pt x="9745" y="14016"/>
                </a:lnTo>
                <a:lnTo>
                  <a:pt x="9396" y="14032"/>
                </a:lnTo>
                <a:lnTo>
                  <a:pt x="9028" y="14048"/>
                </a:lnTo>
                <a:lnTo>
                  <a:pt x="8644" y="14062"/>
                </a:lnTo>
                <a:lnTo>
                  <a:pt x="8247" y="14074"/>
                </a:lnTo>
                <a:lnTo>
                  <a:pt x="7840" y="14084"/>
                </a:lnTo>
                <a:lnTo>
                  <a:pt x="7425" y="14092"/>
                </a:lnTo>
                <a:lnTo>
                  <a:pt x="7006" y="14098"/>
                </a:lnTo>
                <a:lnTo>
                  <a:pt x="6585" y="14102"/>
                </a:lnTo>
                <a:lnTo>
                  <a:pt x="6167" y="14103"/>
                </a:lnTo>
                <a:lnTo>
                  <a:pt x="5753" y="14102"/>
                </a:lnTo>
                <a:lnTo>
                  <a:pt x="5346" y="14099"/>
                </a:lnTo>
                <a:lnTo>
                  <a:pt x="4952" y="14093"/>
                </a:lnTo>
                <a:lnTo>
                  <a:pt x="4570" y="14084"/>
                </a:lnTo>
                <a:lnTo>
                  <a:pt x="4205" y="14073"/>
                </a:lnTo>
                <a:lnTo>
                  <a:pt x="3859" y="14058"/>
                </a:lnTo>
                <a:lnTo>
                  <a:pt x="3536" y="14039"/>
                </a:lnTo>
                <a:lnTo>
                  <a:pt x="3240" y="14019"/>
                </a:lnTo>
                <a:lnTo>
                  <a:pt x="2971" y="13994"/>
                </a:lnTo>
                <a:lnTo>
                  <a:pt x="2735" y="13967"/>
                </a:lnTo>
                <a:lnTo>
                  <a:pt x="2533" y="13935"/>
                </a:lnTo>
                <a:lnTo>
                  <a:pt x="2368" y="13900"/>
                </a:lnTo>
                <a:lnTo>
                  <a:pt x="2245" y="13861"/>
                </a:lnTo>
                <a:lnTo>
                  <a:pt x="2164" y="13818"/>
                </a:lnTo>
                <a:lnTo>
                  <a:pt x="2108" y="13746"/>
                </a:lnTo>
                <a:lnTo>
                  <a:pt x="2050" y="13623"/>
                </a:lnTo>
                <a:lnTo>
                  <a:pt x="1993" y="13451"/>
                </a:lnTo>
                <a:lnTo>
                  <a:pt x="1935" y="13234"/>
                </a:lnTo>
                <a:lnTo>
                  <a:pt x="1879" y="12975"/>
                </a:lnTo>
                <a:lnTo>
                  <a:pt x="1822" y="12678"/>
                </a:lnTo>
                <a:lnTo>
                  <a:pt x="1766" y="12347"/>
                </a:lnTo>
                <a:lnTo>
                  <a:pt x="1711" y="11984"/>
                </a:lnTo>
                <a:lnTo>
                  <a:pt x="1658" y="11594"/>
                </a:lnTo>
                <a:lnTo>
                  <a:pt x="1605" y="11181"/>
                </a:lnTo>
                <a:lnTo>
                  <a:pt x="1554" y="10745"/>
                </a:lnTo>
                <a:lnTo>
                  <a:pt x="1504" y="10294"/>
                </a:lnTo>
                <a:lnTo>
                  <a:pt x="1457" y="9829"/>
                </a:lnTo>
                <a:lnTo>
                  <a:pt x="1411" y="9353"/>
                </a:lnTo>
                <a:lnTo>
                  <a:pt x="1367" y="8871"/>
                </a:lnTo>
                <a:lnTo>
                  <a:pt x="1325" y="8387"/>
                </a:lnTo>
                <a:lnTo>
                  <a:pt x="1287" y="7902"/>
                </a:lnTo>
                <a:lnTo>
                  <a:pt x="1251" y="7421"/>
                </a:lnTo>
                <a:lnTo>
                  <a:pt x="1217" y="6947"/>
                </a:lnTo>
                <a:lnTo>
                  <a:pt x="1187" y="6484"/>
                </a:lnTo>
                <a:lnTo>
                  <a:pt x="1160" y="6036"/>
                </a:lnTo>
                <a:lnTo>
                  <a:pt x="1136" y="5605"/>
                </a:lnTo>
                <a:lnTo>
                  <a:pt x="1116" y="5197"/>
                </a:lnTo>
                <a:lnTo>
                  <a:pt x="1098" y="4812"/>
                </a:lnTo>
                <a:lnTo>
                  <a:pt x="1085" y="4456"/>
                </a:lnTo>
                <a:lnTo>
                  <a:pt x="1077" y="4133"/>
                </a:lnTo>
                <a:lnTo>
                  <a:pt x="1072" y="3844"/>
                </a:lnTo>
                <a:lnTo>
                  <a:pt x="1072" y="3595"/>
                </a:lnTo>
                <a:lnTo>
                  <a:pt x="1076" y="3387"/>
                </a:lnTo>
                <a:lnTo>
                  <a:pt x="1085" y="3225"/>
                </a:lnTo>
                <a:lnTo>
                  <a:pt x="1099" y="3112"/>
                </a:lnTo>
                <a:lnTo>
                  <a:pt x="1119" y="3052"/>
                </a:lnTo>
                <a:lnTo>
                  <a:pt x="1168" y="3017"/>
                </a:lnTo>
                <a:lnTo>
                  <a:pt x="1269" y="2975"/>
                </a:lnTo>
                <a:lnTo>
                  <a:pt x="1418" y="2927"/>
                </a:lnTo>
                <a:lnTo>
                  <a:pt x="1612" y="2875"/>
                </a:lnTo>
                <a:lnTo>
                  <a:pt x="1848" y="2818"/>
                </a:lnTo>
                <a:lnTo>
                  <a:pt x="2123" y="2758"/>
                </a:lnTo>
                <a:lnTo>
                  <a:pt x="2432" y="2694"/>
                </a:lnTo>
                <a:lnTo>
                  <a:pt x="2773" y="2628"/>
                </a:lnTo>
                <a:lnTo>
                  <a:pt x="3142" y="2559"/>
                </a:lnTo>
                <a:lnTo>
                  <a:pt x="3535" y="2490"/>
                </a:lnTo>
                <a:lnTo>
                  <a:pt x="3949" y="2419"/>
                </a:lnTo>
                <a:lnTo>
                  <a:pt x="4382" y="2349"/>
                </a:lnTo>
                <a:lnTo>
                  <a:pt x="4828" y="2278"/>
                </a:lnTo>
                <a:lnTo>
                  <a:pt x="5287" y="2209"/>
                </a:lnTo>
                <a:lnTo>
                  <a:pt x="5752" y="2140"/>
                </a:lnTo>
                <a:lnTo>
                  <a:pt x="6222" y="2074"/>
                </a:lnTo>
                <a:lnTo>
                  <a:pt x="6692" y="2011"/>
                </a:lnTo>
                <a:lnTo>
                  <a:pt x="7159" y="1951"/>
                </a:lnTo>
                <a:lnTo>
                  <a:pt x="7622" y="1895"/>
                </a:lnTo>
                <a:lnTo>
                  <a:pt x="8074" y="1844"/>
                </a:lnTo>
                <a:lnTo>
                  <a:pt x="8513" y="1796"/>
                </a:lnTo>
                <a:lnTo>
                  <a:pt x="8936" y="1755"/>
                </a:lnTo>
                <a:lnTo>
                  <a:pt x="9339" y="1720"/>
                </a:lnTo>
                <a:lnTo>
                  <a:pt x="9720" y="1691"/>
                </a:lnTo>
                <a:lnTo>
                  <a:pt x="10073" y="1670"/>
                </a:lnTo>
                <a:lnTo>
                  <a:pt x="10397" y="1657"/>
                </a:lnTo>
                <a:lnTo>
                  <a:pt x="10688" y="1653"/>
                </a:lnTo>
                <a:lnTo>
                  <a:pt x="10941" y="1657"/>
                </a:lnTo>
                <a:lnTo>
                  <a:pt x="11155" y="1671"/>
                </a:lnTo>
                <a:lnTo>
                  <a:pt x="11325" y="1695"/>
                </a:lnTo>
                <a:lnTo>
                  <a:pt x="11448" y="1731"/>
                </a:lnTo>
                <a:lnTo>
                  <a:pt x="11520" y="1777"/>
                </a:lnTo>
                <a:lnTo>
                  <a:pt x="11564" y="1860"/>
                </a:lnTo>
                <a:lnTo>
                  <a:pt x="11603" y="2001"/>
                </a:lnTo>
                <a:lnTo>
                  <a:pt x="11639" y="2196"/>
                </a:lnTo>
                <a:lnTo>
                  <a:pt x="11669" y="2443"/>
                </a:lnTo>
                <a:lnTo>
                  <a:pt x="11696" y="2736"/>
                </a:lnTo>
                <a:lnTo>
                  <a:pt x="11718" y="3071"/>
                </a:lnTo>
                <a:lnTo>
                  <a:pt x="11738" y="3446"/>
                </a:lnTo>
                <a:lnTo>
                  <a:pt x="11753" y="3856"/>
                </a:lnTo>
                <a:lnTo>
                  <a:pt x="11765" y="4296"/>
                </a:lnTo>
                <a:lnTo>
                  <a:pt x="11774" y="4763"/>
                </a:lnTo>
                <a:lnTo>
                  <a:pt x="11780" y="5253"/>
                </a:lnTo>
                <a:lnTo>
                  <a:pt x="11783" y="5762"/>
                </a:lnTo>
                <a:lnTo>
                  <a:pt x="11784" y="6286"/>
                </a:lnTo>
                <a:lnTo>
                  <a:pt x="11782" y="6820"/>
                </a:lnTo>
                <a:lnTo>
                  <a:pt x="11777" y="7362"/>
                </a:lnTo>
                <a:lnTo>
                  <a:pt x="11771" y="7908"/>
                </a:lnTo>
                <a:lnTo>
                  <a:pt x="11763" y="8451"/>
                </a:lnTo>
                <a:lnTo>
                  <a:pt x="11752" y="8990"/>
                </a:lnTo>
                <a:lnTo>
                  <a:pt x="11741" y="9522"/>
                </a:lnTo>
                <a:lnTo>
                  <a:pt x="11727" y="10040"/>
                </a:lnTo>
                <a:lnTo>
                  <a:pt x="11712" y="10541"/>
                </a:lnTo>
                <a:lnTo>
                  <a:pt x="11697" y="11021"/>
                </a:lnTo>
                <a:lnTo>
                  <a:pt x="11680" y="11477"/>
                </a:lnTo>
                <a:lnTo>
                  <a:pt x="11663" y="11904"/>
                </a:lnTo>
                <a:lnTo>
                  <a:pt x="11646" y="12299"/>
                </a:lnTo>
                <a:lnTo>
                  <a:pt x="11627" y="12657"/>
                </a:lnTo>
                <a:lnTo>
                  <a:pt x="11609" y="12975"/>
                </a:lnTo>
                <a:lnTo>
                  <a:pt x="11591" y="13248"/>
                </a:lnTo>
                <a:lnTo>
                  <a:pt x="11573" y="13473"/>
                </a:lnTo>
                <a:lnTo>
                  <a:pt x="11555" y="13645"/>
                </a:lnTo>
                <a:lnTo>
                  <a:pt x="11538" y="13762"/>
                </a:lnTo>
                <a:lnTo>
                  <a:pt x="11520" y="13818"/>
                </a:lnTo>
                <a:close/>
                <a:moveTo>
                  <a:pt x="6793" y="15652"/>
                </a:moveTo>
                <a:lnTo>
                  <a:pt x="6757" y="15674"/>
                </a:lnTo>
                <a:lnTo>
                  <a:pt x="6719" y="15695"/>
                </a:lnTo>
                <a:lnTo>
                  <a:pt x="6682" y="15713"/>
                </a:lnTo>
                <a:lnTo>
                  <a:pt x="6644" y="15729"/>
                </a:lnTo>
                <a:lnTo>
                  <a:pt x="6605" y="15743"/>
                </a:lnTo>
                <a:lnTo>
                  <a:pt x="6567" y="15756"/>
                </a:lnTo>
                <a:lnTo>
                  <a:pt x="6528" y="15766"/>
                </a:lnTo>
                <a:lnTo>
                  <a:pt x="6490" y="15775"/>
                </a:lnTo>
                <a:lnTo>
                  <a:pt x="6452" y="15783"/>
                </a:lnTo>
                <a:lnTo>
                  <a:pt x="6413" y="15788"/>
                </a:lnTo>
                <a:lnTo>
                  <a:pt x="6375" y="15792"/>
                </a:lnTo>
                <a:lnTo>
                  <a:pt x="6337" y="15794"/>
                </a:lnTo>
                <a:lnTo>
                  <a:pt x="6298" y="15794"/>
                </a:lnTo>
                <a:lnTo>
                  <a:pt x="6261" y="15793"/>
                </a:lnTo>
                <a:lnTo>
                  <a:pt x="6224" y="15790"/>
                </a:lnTo>
                <a:lnTo>
                  <a:pt x="6187" y="15785"/>
                </a:lnTo>
                <a:lnTo>
                  <a:pt x="6151" y="15779"/>
                </a:lnTo>
                <a:lnTo>
                  <a:pt x="6116" y="15771"/>
                </a:lnTo>
                <a:lnTo>
                  <a:pt x="6081" y="15761"/>
                </a:lnTo>
                <a:lnTo>
                  <a:pt x="6047" y="15750"/>
                </a:lnTo>
                <a:lnTo>
                  <a:pt x="6014" y="15737"/>
                </a:lnTo>
                <a:lnTo>
                  <a:pt x="5981" y="15723"/>
                </a:lnTo>
                <a:lnTo>
                  <a:pt x="5950" y="15707"/>
                </a:lnTo>
                <a:lnTo>
                  <a:pt x="5920" y="15689"/>
                </a:lnTo>
                <a:lnTo>
                  <a:pt x="5890" y="15669"/>
                </a:lnTo>
                <a:lnTo>
                  <a:pt x="5862" y="15648"/>
                </a:lnTo>
                <a:lnTo>
                  <a:pt x="5835" y="15626"/>
                </a:lnTo>
                <a:lnTo>
                  <a:pt x="5810" y="15602"/>
                </a:lnTo>
                <a:lnTo>
                  <a:pt x="5785" y="15577"/>
                </a:lnTo>
                <a:lnTo>
                  <a:pt x="5762" y="15549"/>
                </a:lnTo>
                <a:lnTo>
                  <a:pt x="5741" y="15521"/>
                </a:lnTo>
                <a:lnTo>
                  <a:pt x="5721" y="15491"/>
                </a:lnTo>
                <a:lnTo>
                  <a:pt x="5703" y="15461"/>
                </a:lnTo>
                <a:lnTo>
                  <a:pt x="5687" y="15428"/>
                </a:lnTo>
                <a:lnTo>
                  <a:pt x="5672" y="15396"/>
                </a:lnTo>
                <a:lnTo>
                  <a:pt x="5661" y="15363"/>
                </a:lnTo>
                <a:lnTo>
                  <a:pt x="5651" y="15330"/>
                </a:lnTo>
                <a:lnTo>
                  <a:pt x="5643" y="15295"/>
                </a:lnTo>
                <a:lnTo>
                  <a:pt x="5637" y="15261"/>
                </a:lnTo>
                <a:lnTo>
                  <a:pt x="5633" y="15226"/>
                </a:lnTo>
                <a:lnTo>
                  <a:pt x="5631" y="15191"/>
                </a:lnTo>
                <a:lnTo>
                  <a:pt x="5630" y="15155"/>
                </a:lnTo>
                <a:lnTo>
                  <a:pt x="5632" y="15120"/>
                </a:lnTo>
                <a:lnTo>
                  <a:pt x="5635" y="15085"/>
                </a:lnTo>
                <a:lnTo>
                  <a:pt x="5640" y="15049"/>
                </a:lnTo>
                <a:lnTo>
                  <a:pt x="5647" y="15013"/>
                </a:lnTo>
                <a:lnTo>
                  <a:pt x="5656" y="14978"/>
                </a:lnTo>
                <a:lnTo>
                  <a:pt x="5666" y="14944"/>
                </a:lnTo>
                <a:lnTo>
                  <a:pt x="5679" y="14908"/>
                </a:lnTo>
                <a:lnTo>
                  <a:pt x="5693" y="14874"/>
                </a:lnTo>
                <a:lnTo>
                  <a:pt x="5709" y="14840"/>
                </a:lnTo>
                <a:lnTo>
                  <a:pt x="5726" y="14807"/>
                </a:lnTo>
                <a:lnTo>
                  <a:pt x="5745" y="14773"/>
                </a:lnTo>
                <a:lnTo>
                  <a:pt x="5765" y="14741"/>
                </a:lnTo>
                <a:lnTo>
                  <a:pt x="5787" y="14709"/>
                </a:lnTo>
                <a:lnTo>
                  <a:pt x="5812" y="14677"/>
                </a:lnTo>
                <a:lnTo>
                  <a:pt x="5837" y="14647"/>
                </a:lnTo>
                <a:lnTo>
                  <a:pt x="5864" y="14618"/>
                </a:lnTo>
                <a:lnTo>
                  <a:pt x="5892" y="14590"/>
                </a:lnTo>
                <a:lnTo>
                  <a:pt x="5923" y="14562"/>
                </a:lnTo>
                <a:lnTo>
                  <a:pt x="5954" y="14535"/>
                </a:lnTo>
                <a:lnTo>
                  <a:pt x="5986" y="14510"/>
                </a:lnTo>
                <a:lnTo>
                  <a:pt x="6021" y="14486"/>
                </a:lnTo>
                <a:lnTo>
                  <a:pt x="6057" y="14463"/>
                </a:lnTo>
                <a:lnTo>
                  <a:pt x="6093" y="14442"/>
                </a:lnTo>
                <a:lnTo>
                  <a:pt x="6131" y="14421"/>
                </a:lnTo>
                <a:lnTo>
                  <a:pt x="6168" y="14403"/>
                </a:lnTo>
                <a:lnTo>
                  <a:pt x="6206" y="14387"/>
                </a:lnTo>
                <a:lnTo>
                  <a:pt x="6245" y="14373"/>
                </a:lnTo>
                <a:lnTo>
                  <a:pt x="6283" y="14360"/>
                </a:lnTo>
                <a:lnTo>
                  <a:pt x="6322" y="14350"/>
                </a:lnTo>
                <a:lnTo>
                  <a:pt x="6360" y="14340"/>
                </a:lnTo>
                <a:lnTo>
                  <a:pt x="6398" y="14333"/>
                </a:lnTo>
                <a:lnTo>
                  <a:pt x="6438" y="14328"/>
                </a:lnTo>
                <a:lnTo>
                  <a:pt x="6476" y="14324"/>
                </a:lnTo>
                <a:lnTo>
                  <a:pt x="6513" y="14322"/>
                </a:lnTo>
                <a:lnTo>
                  <a:pt x="6552" y="14321"/>
                </a:lnTo>
                <a:lnTo>
                  <a:pt x="6589" y="14323"/>
                </a:lnTo>
                <a:lnTo>
                  <a:pt x="6626" y="14326"/>
                </a:lnTo>
                <a:lnTo>
                  <a:pt x="6663" y="14331"/>
                </a:lnTo>
                <a:lnTo>
                  <a:pt x="6699" y="14337"/>
                </a:lnTo>
                <a:lnTo>
                  <a:pt x="6734" y="14345"/>
                </a:lnTo>
                <a:lnTo>
                  <a:pt x="6770" y="14354"/>
                </a:lnTo>
                <a:lnTo>
                  <a:pt x="6803" y="14366"/>
                </a:lnTo>
                <a:lnTo>
                  <a:pt x="6836" y="14379"/>
                </a:lnTo>
                <a:lnTo>
                  <a:pt x="6869" y="14393"/>
                </a:lnTo>
                <a:lnTo>
                  <a:pt x="6900" y="14409"/>
                </a:lnTo>
                <a:lnTo>
                  <a:pt x="6930" y="14428"/>
                </a:lnTo>
                <a:lnTo>
                  <a:pt x="6960" y="14447"/>
                </a:lnTo>
                <a:lnTo>
                  <a:pt x="6988" y="14467"/>
                </a:lnTo>
                <a:lnTo>
                  <a:pt x="7015" y="14490"/>
                </a:lnTo>
                <a:lnTo>
                  <a:pt x="7040" y="14513"/>
                </a:lnTo>
                <a:lnTo>
                  <a:pt x="7065" y="14539"/>
                </a:lnTo>
                <a:lnTo>
                  <a:pt x="7088" y="14567"/>
                </a:lnTo>
                <a:lnTo>
                  <a:pt x="7109" y="14595"/>
                </a:lnTo>
                <a:lnTo>
                  <a:pt x="7129" y="14625"/>
                </a:lnTo>
                <a:lnTo>
                  <a:pt x="7147" y="14655"/>
                </a:lnTo>
                <a:lnTo>
                  <a:pt x="7163" y="14688"/>
                </a:lnTo>
                <a:lnTo>
                  <a:pt x="7177" y="14720"/>
                </a:lnTo>
                <a:lnTo>
                  <a:pt x="7189" y="14753"/>
                </a:lnTo>
                <a:lnTo>
                  <a:pt x="7199" y="14786"/>
                </a:lnTo>
                <a:lnTo>
                  <a:pt x="7207" y="14821"/>
                </a:lnTo>
                <a:lnTo>
                  <a:pt x="7213" y="14855"/>
                </a:lnTo>
                <a:lnTo>
                  <a:pt x="7217" y="14889"/>
                </a:lnTo>
                <a:lnTo>
                  <a:pt x="7219" y="14924"/>
                </a:lnTo>
                <a:lnTo>
                  <a:pt x="7220" y="14960"/>
                </a:lnTo>
                <a:lnTo>
                  <a:pt x="7218" y="14995"/>
                </a:lnTo>
                <a:lnTo>
                  <a:pt x="7215" y="15030"/>
                </a:lnTo>
                <a:lnTo>
                  <a:pt x="7210" y="15066"/>
                </a:lnTo>
                <a:lnTo>
                  <a:pt x="7203" y="15101"/>
                </a:lnTo>
                <a:lnTo>
                  <a:pt x="7194" y="15136"/>
                </a:lnTo>
                <a:lnTo>
                  <a:pt x="7184" y="15170"/>
                </a:lnTo>
                <a:lnTo>
                  <a:pt x="7171" y="15206"/>
                </a:lnTo>
                <a:lnTo>
                  <a:pt x="7156" y="15240"/>
                </a:lnTo>
                <a:lnTo>
                  <a:pt x="7141" y="15274"/>
                </a:lnTo>
                <a:lnTo>
                  <a:pt x="7124" y="15307"/>
                </a:lnTo>
                <a:lnTo>
                  <a:pt x="7105" y="15341"/>
                </a:lnTo>
                <a:lnTo>
                  <a:pt x="7085" y="15373"/>
                </a:lnTo>
                <a:lnTo>
                  <a:pt x="7061" y="15405"/>
                </a:lnTo>
                <a:lnTo>
                  <a:pt x="7038" y="15437"/>
                </a:lnTo>
                <a:lnTo>
                  <a:pt x="7013" y="15467"/>
                </a:lnTo>
                <a:lnTo>
                  <a:pt x="6986" y="15496"/>
                </a:lnTo>
                <a:lnTo>
                  <a:pt x="6958" y="15525"/>
                </a:lnTo>
                <a:lnTo>
                  <a:pt x="6927" y="15552"/>
                </a:lnTo>
                <a:lnTo>
                  <a:pt x="6896" y="15580"/>
                </a:lnTo>
                <a:lnTo>
                  <a:pt x="6863" y="15605"/>
                </a:lnTo>
                <a:lnTo>
                  <a:pt x="6828" y="15629"/>
                </a:lnTo>
                <a:lnTo>
                  <a:pt x="6793" y="15652"/>
                </a:lnTo>
                <a:close/>
                <a:moveTo>
                  <a:pt x="6251" y="1087"/>
                </a:moveTo>
                <a:lnTo>
                  <a:pt x="6265" y="1076"/>
                </a:lnTo>
                <a:lnTo>
                  <a:pt x="6279" y="1064"/>
                </a:lnTo>
                <a:lnTo>
                  <a:pt x="6294" y="1054"/>
                </a:lnTo>
                <a:lnTo>
                  <a:pt x="6309" y="1045"/>
                </a:lnTo>
                <a:lnTo>
                  <a:pt x="6325" y="1036"/>
                </a:lnTo>
                <a:lnTo>
                  <a:pt x="6340" y="1028"/>
                </a:lnTo>
                <a:lnTo>
                  <a:pt x="6355" y="1021"/>
                </a:lnTo>
                <a:lnTo>
                  <a:pt x="6371" y="1014"/>
                </a:lnTo>
                <a:lnTo>
                  <a:pt x="6386" y="1008"/>
                </a:lnTo>
                <a:lnTo>
                  <a:pt x="6402" y="1003"/>
                </a:lnTo>
                <a:lnTo>
                  <a:pt x="6417" y="998"/>
                </a:lnTo>
                <a:lnTo>
                  <a:pt x="6434" y="994"/>
                </a:lnTo>
                <a:lnTo>
                  <a:pt x="6449" y="991"/>
                </a:lnTo>
                <a:lnTo>
                  <a:pt x="6465" y="989"/>
                </a:lnTo>
                <a:lnTo>
                  <a:pt x="6480" y="987"/>
                </a:lnTo>
                <a:lnTo>
                  <a:pt x="6495" y="986"/>
                </a:lnTo>
                <a:lnTo>
                  <a:pt x="6510" y="986"/>
                </a:lnTo>
                <a:lnTo>
                  <a:pt x="6525" y="986"/>
                </a:lnTo>
                <a:lnTo>
                  <a:pt x="6541" y="987"/>
                </a:lnTo>
                <a:lnTo>
                  <a:pt x="6555" y="989"/>
                </a:lnTo>
                <a:lnTo>
                  <a:pt x="6569" y="991"/>
                </a:lnTo>
                <a:lnTo>
                  <a:pt x="6583" y="995"/>
                </a:lnTo>
                <a:lnTo>
                  <a:pt x="6597" y="998"/>
                </a:lnTo>
                <a:lnTo>
                  <a:pt x="6610" y="1003"/>
                </a:lnTo>
                <a:lnTo>
                  <a:pt x="6623" y="1009"/>
                </a:lnTo>
                <a:lnTo>
                  <a:pt x="6635" y="1014"/>
                </a:lnTo>
                <a:lnTo>
                  <a:pt x="6648" y="1021"/>
                </a:lnTo>
                <a:lnTo>
                  <a:pt x="6659" y="1029"/>
                </a:lnTo>
                <a:lnTo>
                  <a:pt x="6670" y="1037"/>
                </a:lnTo>
                <a:lnTo>
                  <a:pt x="6681" y="1046"/>
                </a:lnTo>
                <a:lnTo>
                  <a:pt x="6691" y="1056"/>
                </a:lnTo>
                <a:lnTo>
                  <a:pt x="6700" y="1066"/>
                </a:lnTo>
                <a:lnTo>
                  <a:pt x="6708" y="1078"/>
                </a:lnTo>
                <a:lnTo>
                  <a:pt x="6716" y="1089"/>
                </a:lnTo>
                <a:lnTo>
                  <a:pt x="6723" y="1101"/>
                </a:lnTo>
                <a:lnTo>
                  <a:pt x="6729" y="1114"/>
                </a:lnTo>
                <a:lnTo>
                  <a:pt x="6734" y="1126"/>
                </a:lnTo>
                <a:lnTo>
                  <a:pt x="6739" y="1139"/>
                </a:lnTo>
                <a:lnTo>
                  <a:pt x="6743" y="1152"/>
                </a:lnTo>
                <a:lnTo>
                  <a:pt x="6747" y="1166"/>
                </a:lnTo>
                <a:lnTo>
                  <a:pt x="6749" y="1180"/>
                </a:lnTo>
                <a:lnTo>
                  <a:pt x="6750" y="1194"/>
                </a:lnTo>
                <a:lnTo>
                  <a:pt x="6751" y="1209"/>
                </a:lnTo>
                <a:lnTo>
                  <a:pt x="6751" y="1223"/>
                </a:lnTo>
                <a:lnTo>
                  <a:pt x="6750" y="1238"/>
                </a:lnTo>
                <a:lnTo>
                  <a:pt x="6749" y="1252"/>
                </a:lnTo>
                <a:lnTo>
                  <a:pt x="6746" y="1267"/>
                </a:lnTo>
                <a:lnTo>
                  <a:pt x="6742" y="1282"/>
                </a:lnTo>
                <a:lnTo>
                  <a:pt x="6738" y="1297"/>
                </a:lnTo>
                <a:lnTo>
                  <a:pt x="6734" y="1311"/>
                </a:lnTo>
                <a:lnTo>
                  <a:pt x="6729" y="1327"/>
                </a:lnTo>
                <a:lnTo>
                  <a:pt x="6723" y="1342"/>
                </a:lnTo>
                <a:lnTo>
                  <a:pt x="6716" y="1356"/>
                </a:lnTo>
                <a:lnTo>
                  <a:pt x="6709" y="1371"/>
                </a:lnTo>
                <a:lnTo>
                  <a:pt x="6701" y="1385"/>
                </a:lnTo>
                <a:lnTo>
                  <a:pt x="6693" y="1399"/>
                </a:lnTo>
                <a:lnTo>
                  <a:pt x="6684" y="1413"/>
                </a:lnTo>
                <a:lnTo>
                  <a:pt x="6674" y="1427"/>
                </a:lnTo>
                <a:lnTo>
                  <a:pt x="6663" y="1441"/>
                </a:lnTo>
                <a:lnTo>
                  <a:pt x="6652" y="1455"/>
                </a:lnTo>
                <a:lnTo>
                  <a:pt x="6640" y="1468"/>
                </a:lnTo>
                <a:lnTo>
                  <a:pt x="6627" y="1481"/>
                </a:lnTo>
                <a:lnTo>
                  <a:pt x="6614" y="1493"/>
                </a:lnTo>
                <a:lnTo>
                  <a:pt x="6600" y="1505"/>
                </a:lnTo>
                <a:lnTo>
                  <a:pt x="6586" y="1516"/>
                </a:lnTo>
                <a:lnTo>
                  <a:pt x="6571" y="1527"/>
                </a:lnTo>
                <a:lnTo>
                  <a:pt x="6556" y="1537"/>
                </a:lnTo>
                <a:lnTo>
                  <a:pt x="6541" y="1547"/>
                </a:lnTo>
                <a:lnTo>
                  <a:pt x="6525" y="1555"/>
                </a:lnTo>
                <a:lnTo>
                  <a:pt x="6510" y="1563"/>
                </a:lnTo>
                <a:lnTo>
                  <a:pt x="6495" y="1571"/>
                </a:lnTo>
                <a:lnTo>
                  <a:pt x="6479" y="1578"/>
                </a:lnTo>
                <a:lnTo>
                  <a:pt x="6464" y="1584"/>
                </a:lnTo>
                <a:lnTo>
                  <a:pt x="6448" y="1589"/>
                </a:lnTo>
                <a:lnTo>
                  <a:pt x="6432" y="1594"/>
                </a:lnTo>
                <a:lnTo>
                  <a:pt x="6416" y="1598"/>
                </a:lnTo>
                <a:lnTo>
                  <a:pt x="6400" y="1601"/>
                </a:lnTo>
                <a:lnTo>
                  <a:pt x="6385" y="1603"/>
                </a:lnTo>
                <a:lnTo>
                  <a:pt x="6370" y="1605"/>
                </a:lnTo>
                <a:lnTo>
                  <a:pt x="6354" y="1606"/>
                </a:lnTo>
                <a:lnTo>
                  <a:pt x="6339" y="1606"/>
                </a:lnTo>
                <a:lnTo>
                  <a:pt x="6324" y="1606"/>
                </a:lnTo>
                <a:lnTo>
                  <a:pt x="6309" y="1605"/>
                </a:lnTo>
                <a:lnTo>
                  <a:pt x="6294" y="1603"/>
                </a:lnTo>
                <a:lnTo>
                  <a:pt x="6280" y="1601"/>
                </a:lnTo>
                <a:lnTo>
                  <a:pt x="6266" y="1598"/>
                </a:lnTo>
                <a:lnTo>
                  <a:pt x="6253" y="1594"/>
                </a:lnTo>
                <a:lnTo>
                  <a:pt x="6240" y="1589"/>
                </a:lnTo>
                <a:lnTo>
                  <a:pt x="6227" y="1584"/>
                </a:lnTo>
                <a:lnTo>
                  <a:pt x="6215" y="1578"/>
                </a:lnTo>
                <a:lnTo>
                  <a:pt x="6202" y="1570"/>
                </a:lnTo>
                <a:lnTo>
                  <a:pt x="6190" y="1562"/>
                </a:lnTo>
                <a:lnTo>
                  <a:pt x="6179" y="1554"/>
                </a:lnTo>
                <a:lnTo>
                  <a:pt x="6169" y="1545"/>
                </a:lnTo>
                <a:lnTo>
                  <a:pt x="6159" y="1536"/>
                </a:lnTo>
                <a:lnTo>
                  <a:pt x="6150" y="1525"/>
                </a:lnTo>
                <a:lnTo>
                  <a:pt x="6141" y="1514"/>
                </a:lnTo>
                <a:lnTo>
                  <a:pt x="6134" y="1503"/>
                </a:lnTo>
                <a:lnTo>
                  <a:pt x="6127" y="1491"/>
                </a:lnTo>
                <a:lnTo>
                  <a:pt x="6121" y="1479"/>
                </a:lnTo>
                <a:lnTo>
                  <a:pt x="6115" y="1466"/>
                </a:lnTo>
                <a:lnTo>
                  <a:pt x="6111" y="1453"/>
                </a:lnTo>
                <a:lnTo>
                  <a:pt x="6107" y="1439"/>
                </a:lnTo>
                <a:lnTo>
                  <a:pt x="6103" y="1425"/>
                </a:lnTo>
                <a:lnTo>
                  <a:pt x="6101" y="1411"/>
                </a:lnTo>
                <a:lnTo>
                  <a:pt x="6099" y="1397"/>
                </a:lnTo>
                <a:lnTo>
                  <a:pt x="6099" y="1383"/>
                </a:lnTo>
                <a:lnTo>
                  <a:pt x="6099" y="1369"/>
                </a:lnTo>
                <a:lnTo>
                  <a:pt x="6100" y="1354"/>
                </a:lnTo>
                <a:lnTo>
                  <a:pt x="6101" y="1340"/>
                </a:lnTo>
                <a:lnTo>
                  <a:pt x="6104" y="1325"/>
                </a:lnTo>
                <a:lnTo>
                  <a:pt x="6108" y="1309"/>
                </a:lnTo>
                <a:lnTo>
                  <a:pt x="6111" y="1295"/>
                </a:lnTo>
                <a:lnTo>
                  <a:pt x="6116" y="1280"/>
                </a:lnTo>
                <a:lnTo>
                  <a:pt x="6121" y="1265"/>
                </a:lnTo>
                <a:lnTo>
                  <a:pt x="6127" y="1250"/>
                </a:lnTo>
                <a:lnTo>
                  <a:pt x="6133" y="1236"/>
                </a:lnTo>
                <a:lnTo>
                  <a:pt x="6141" y="1221"/>
                </a:lnTo>
                <a:lnTo>
                  <a:pt x="6149" y="1207"/>
                </a:lnTo>
                <a:lnTo>
                  <a:pt x="6157" y="1192"/>
                </a:lnTo>
                <a:lnTo>
                  <a:pt x="6166" y="1178"/>
                </a:lnTo>
                <a:lnTo>
                  <a:pt x="6176" y="1164"/>
                </a:lnTo>
                <a:lnTo>
                  <a:pt x="6187" y="1150"/>
                </a:lnTo>
                <a:lnTo>
                  <a:pt x="6198" y="1137"/>
                </a:lnTo>
                <a:lnTo>
                  <a:pt x="6210" y="1124"/>
                </a:lnTo>
                <a:lnTo>
                  <a:pt x="6224" y="1111"/>
                </a:lnTo>
                <a:lnTo>
                  <a:pt x="6237" y="1099"/>
                </a:lnTo>
                <a:lnTo>
                  <a:pt x="6251" y="1087"/>
                </a:lnTo>
                <a:close/>
                <a:moveTo>
                  <a:pt x="12562" y="149"/>
                </a:moveTo>
                <a:lnTo>
                  <a:pt x="12480" y="94"/>
                </a:lnTo>
                <a:lnTo>
                  <a:pt x="12335" y="51"/>
                </a:lnTo>
                <a:lnTo>
                  <a:pt x="12134" y="22"/>
                </a:lnTo>
                <a:lnTo>
                  <a:pt x="11880" y="5"/>
                </a:lnTo>
                <a:lnTo>
                  <a:pt x="11576" y="0"/>
                </a:lnTo>
                <a:lnTo>
                  <a:pt x="11229" y="6"/>
                </a:lnTo>
                <a:lnTo>
                  <a:pt x="10840" y="21"/>
                </a:lnTo>
                <a:lnTo>
                  <a:pt x="10415" y="46"/>
                </a:lnTo>
                <a:lnTo>
                  <a:pt x="9958" y="81"/>
                </a:lnTo>
                <a:lnTo>
                  <a:pt x="9472" y="123"/>
                </a:lnTo>
                <a:lnTo>
                  <a:pt x="8962" y="172"/>
                </a:lnTo>
                <a:lnTo>
                  <a:pt x="8432" y="229"/>
                </a:lnTo>
                <a:lnTo>
                  <a:pt x="7887" y="291"/>
                </a:lnTo>
                <a:lnTo>
                  <a:pt x="7331" y="359"/>
                </a:lnTo>
                <a:lnTo>
                  <a:pt x="6767" y="430"/>
                </a:lnTo>
                <a:lnTo>
                  <a:pt x="6199" y="506"/>
                </a:lnTo>
                <a:lnTo>
                  <a:pt x="5632" y="586"/>
                </a:lnTo>
                <a:lnTo>
                  <a:pt x="5071" y="667"/>
                </a:lnTo>
                <a:lnTo>
                  <a:pt x="4518" y="750"/>
                </a:lnTo>
                <a:lnTo>
                  <a:pt x="3978" y="835"/>
                </a:lnTo>
                <a:lnTo>
                  <a:pt x="3457" y="919"/>
                </a:lnTo>
                <a:lnTo>
                  <a:pt x="2956" y="1004"/>
                </a:lnTo>
                <a:lnTo>
                  <a:pt x="2481" y="1088"/>
                </a:lnTo>
                <a:lnTo>
                  <a:pt x="2037" y="1169"/>
                </a:lnTo>
                <a:lnTo>
                  <a:pt x="1626" y="1248"/>
                </a:lnTo>
                <a:lnTo>
                  <a:pt x="1254" y="1325"/>
                </a:lnTo>
                <a:lnTo>
                  <a:pt x="923" y="1397"/>
                </a:lnTo>
                <a:lnTo>
                  <a:pt x="639" y="1465"/>
                </a:lnTo>
                <a:lnTo>
                  <a:pt x="406" y="1527"/>
                </a:lnTo>
                <a:lnTo>
                  <a:pt x="227" y="1584"/>
                </a:lnTo>
                <a:lnTo>
                  <a:pt x="108" y="1634"/>
                </a:lnTo>
                <a:lnTo>
                  <a:pt x="50" y="1676"/>
                </a:lnTo>
                <a:lnTo>
                  <a:pt x="29" y="1752"/>
                </a:lnTo>
                <a:lnTo>
                  <a:pt x="14" y="1897"/>
                </a:lnTo>
                <a:lnTo>
                  <a:pt x="4" y="2107"/>
                </a:lnTo>
                <a:lnTo>
                  <a:pt x="0" y="2378"/>
                </a:lnTo>
                <a:lnTo>
                  <a:pt x="0" y="2704"/>
                </a:lnTo>
                <a:lnTo>
                  <a:pt x="5" y="3083"/>
                </a:lnTo>
                <a:lnTo>
                  <a:pt x="14" y="3508"/>
                </a:lnTo>
                <a:lnTo>
                  <a:pt x="28" y="3976"/>
                </a:lnTo>
                <a:lnTo>
                  <a:pt x="46" y="4480"/>
                </a:lnTo>
                <a:lnTo>
                  <a:pt x="70" y="5017"/>
                </a:lnTo>
                <a:lnTo>
                  <a:pt x="96" y="5582"/>
                </a:lnTo>
                <a:lnTo>
                  <a:pt x="125" y="6172"/>
                </a:lnTo>
                <a:lnTo>
                  <a:pt x="159" y="6780"/>
                </a:lnTo>
                <a:lnTo>
                  <a:pt x="196" y="7403"/>
                </a:lnTo>
                <a:lnTo>
                  <a:pt x="235" y="8035"/>
                </a:lnTo>
                <a:lnTo>
                  <a:pt x="278" y="8672"/>
                </a:lnTo>
                <a:lnTo>
                  <a:pt x="323" y="9310"/>
                </a:lnTo>
                <a:lnTo>
                  <a:pt x="372" y="9944"/>
                </a:lnTo>
                <a:lnTo>
                  <a:pt x="421" y="10569"/>
                </a:lnTo>
                <a:lnTo>
                  <a:pt x="473" y="11180"/>
                </a:lnTo>
                <a:lnTo>
                  <a:pt x="528" y="11773"/>
                </a:lnTo>
                <a:lnTo>
                  <a:pt x="584" y="12344"/>
                </a:lnTo>
                <a:lnTo>
                  <a:pt x="641" y="12888"/>
                </a:lnTo>
                <a:lnTo>
                  <a:pt x="700" y="13399"/>
                </a:lnTo>
                <a:lnTo>
                  <a:pt x="760" y="13874"/>
                </a:lnTo>
                <a:lnTo>
                  <a:pt x="822" y="14309"/>
                </a:lnTo>
                <a:lnTo>
                  <a:pt x="883" y="14697"/>
                </a:lnTo>
                <a:lnTo>
                  <a:pt x="946" y="15034"/>
                </a:lnTo>
                <a:lnTo>
                  <a:pt x="1009" y="15318"/>
                </a:lnTo>
                <a:lnTo>
                  <a:pt x="1071" y="15540"/>
                </a:lnTo>
                <a:lnTo>
                  <a:pt x="1135" y="15699"/>
                </a:lnTo>
                <a:lnTo>
                  <a:pt x="1197" y="15789"/>
                </a:lnTo>
                <a:lnTo>
                  <a:pt x="1288" y="15840"/>
                </a:lnTo>
                <a:lnTo>
                  <a:pt x="1432" y="15886"/>
                </a:lnTo>
                <a:lnTo>
                  <a:pt x="1627" y="15928"/>
                </a:lnTo>
                <a:lnTo>
                  <a:pt x="1870" y="15966"/>
                </a:lnTo>
                <a:lnTo>
                  <a:pt x="2154" y="15999"/>
                </a:lnTo>
                <a:lnTo>
                  <a:pt x="2477" y="16027"/>
                </a:lnTo>
                <a:lnTo>
                  <a:pt x="2837" y="16052"/>
                </a:lnTo>
                <a:lnTo>
                  <a:pt x="3228" y="16074"/>
                </a:lnTo>
                <a:lnTo>
                  <a:pt x="3647" y="16092"/>
                </a:lnTo>
                <a:lnTo>
                  <a:pt x="4091" y="16105"/>
                </a:lnTo>
                <a:lnTo>
                  <a:pt x="4555" y="16116"/>
                </a:lnTo>
                <a:lnTo>
                  <a:pt x="5036" y="16123"/>
                </a:lnTo>
                <a:lnTo>
                  <a:pt x="5531" y="16127"/>
                </a:lnTo>
                <a:lnTo>
                  <a:pt x="6036" y="16128"/>
                </a:lnTo>
                <a:lnTo>
                  <a:pt x="6546" y="16126"/>
                </a:lnTo>
                <a:lnTo>
                  <a:pt x="7058" y="16121"/>
                </a:lnTo>
                <a:lnTo>
                  <a:pt x="7570" y="16114"/>
                </a:lnTo>
                <a:lnTo>
                  <a:pt x="8076" y="16105"/>
                </a:lnTo>
                <a:lnTo>
                  <a:pt x="8574" y="16093"/>
                </a:lnTo>
                <a:lnTo>
                  <a:pt x="9058" y="16079"/>
                </a:lnTo>
                <a:lnTo>
                  <a:pt x="9527" y="16062"/>
                </a:lnTo>
                <a:lnTo>
                  <a:pt x="9976" y="16044"/>
                </a:lnTo>
                <a:lnTo>
                  <a:pt x="10402" y="16024"/>
                </a:lnTo>
                <a:lnTo>
                  <a:pt x="10800" y="16003"/>
                </a:lnTo>
                <a:lnTo>
                  <a:pt x="11167" y="15980"/>
                </a:lnTo>
                <a:lnTo>
                  <a:pt x="11499" y="15956"/>
                </a:lnTo>
                <a:lnTo>
                  <a:pt x="11794" y="15930"/>
                </a:lnTo>
                <a:lnTo>
                  <a:pt x="12046" y="15903"/>
                </a:lnTo>
                <a:lnTo>
                  <a:pt x="12253" y="15876"/>
                </a:lnTo>
                <a:lnTo>
                  <a:pt x="12410" y="15848"/>
                </a:lnTo>
                <a:lnTo>
                  <a:pt x="12515" y="15819"/>
                </a:lnTo>
                <a:lnTo>
                  <a:pt x="12562" y="15789"/>
                </a:lnTo>
                <a:lnTo>
                  <a:pt x="12580" y="15718"/>
                </a:lnTo>
                <a:lnTo>
                  <a:pt x="12600" y="15569"/>
                </a:lnTo>
                <a:lnTo>
                  <a:pt x="12620" y="15345"/>
                </a:lnTo>
                <a:lnTo>
                  <a:pt x="12639" y="15052"/>
                </a:lnTo>
                <a:lnTo>
                  <a:pt x="12659" y="14698"/>
                </a:lnTo>
                <a:lnTo>
                  <a:pt x="12679" y="14284"/>
                </a:lnTo>
                <a:lnTo>
                  <a:pt x="12700" y="13819"/>
                </a:lnTo>
                <a:lnTo>
                  <a:pt x="12719" y="13305"/>
                </a:lnTo>
                <a:lnTo>
                  <a:pt x="12738" y="12748"/>
                </a:lnTo>
                <a:lnTo>
                  <a:pt x="12756" y="12154"/>
                </a:lnTo>
                <a:lnTo>
                  <a:pt x="12773" y="11528"/>
                </a:lnTo>
                <a:lnTo>
                  <a:pt x="12788" y="10876"/>
                </a:lnTo>
                <a:lnTo>
                  <a:pt x="12804" y="10202"/>
                </a:lnTo>
                <a:lnTo>
                  <a:pt x="12817" y="9510"/>
                </a:lnTo>
                <a:lnTo>
                  <a:pt x="12828" y="8808"/>
                </a:lnTo>
                <a:lnTo>
                  <a:pt x="12837" y="8099"/>
                </a:lnTo>
                <a:lnTo>
                  <a:pt x="12844" y="7390"/>
                </a:lnTo>
                <a:lnTo>
                  <a:pt x="12849" y="6684"/>
                </a:lnTo>
                <a:lnTo>
                  <a:pt x="12851" y="5988"/>
                </a:lnTo>
                <a:lnTo>
                  <a:pt x="12850" y="5306"/>
                </a:lnTo>
                <a:lnTo>
                  <a:pt x="12847" y="4644"/>
                </a:lnTo>
                <a:lnTo>
                  <a:pt x="12841" y="4008"/>
                </a:lnTo>
                <a:lnTo>
                  <a:pt x="12831" y="3400"/>
                </a:lnTo>
                <a:lnTo>
                  <a:pt x="12818" y="2828"/>
                </a:lnTo>
                <a:lnTo>
                  <a:pt x="12801" y="2297"/>
                </a:lnTo>
                <a:lnTo>
                  <a:pt x="12779" y="1812"/>
                </a:lnTo>
                <a:lnTo>
                  <a:pt x="12754" y="1378"/>
                </a:lnTo>
                <a:lnTo>
                  <a:pt x="12726" y="999"/>
                </a:lnTo>
                <a:lnTo>
                  <a:pt x="12691" y="681"/>
                </a:lnTo>
                <a:lnTo>
                  <a:pt x="12653" y="430"/>
                </a:lnTo>
                <a:lnTo>
                  <a:pt x="12611" y="252"/>
                </a:lnTo>
                <a:lnTo>
                  <a:pt x="12562" y="1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" name="Freeform 17"/>
          <p:cNvSpPr>
            <a:spLocks noEditPoints="1"/>
          </p:cNvSpPr>
          <p:nvPr/>
        </p:nvSpPr>
        <p:spPr bwMode="auto">
          <a:xfrm>
            <a:off x="7365163" y="2030145"/>
            <a:ext cx="558800" cy="533094"/>
          </a:xfrm>
          <a:custGeom>
            <a:avLst/>
            <a:gdLst>
              <a:gd name="T0" fmla="*/ 5544 w 14805"/>
              <a:gd name="T1" fmla="*/ 10460 h 16128"/>
              <a:gd name="T2" fmla="*/ 4997 w 14805"/>
              <a:gd name="T3" fmla="*/ 9839 h 16128"/>
              <a:gd name="T4" fmla="*/ 4655 w 14805"/>
              <a:gd name="T5" fmla="*/ 9048 h 16128"/>
              <a:gd name="T6" fmla="*/ 4534 w 14805"/>
              <a:gd name="T7" fmla="*/ 8141 h 16128"/>
              <a:gd name="T8" fmla="*/ 4654 w 14805"/>
              <a:gd name="T9" fmla="*/ 7174 h 16128"/>
              <a:gd name="T10" fmla="*/ 5023 w 14805"/>
              <a:gd name="T11" fmla="*/ 6220 h 16128"/>
              <a:gd name="T12" fmla="*/ 5588 w 14805"/>
              <a:gd name="T13" fmla="*/ 5427 h 16128"/>
              <a:gd name="T14" fmla="*/ 6289 w 14805"/>
              <a:gd name="T15" fmla="*/ 4839 h 16128"/>
              <a:gd name="T16" fmla="*/ 7076 w 14805"/>
              <a:gd name="T17" fmla="*/ 4487 h 16128"/>
              <a:gd name="T18" fmla="*/ 7898 w 14805"/>
              <a:gd name="T19" fmla="*/ 4398 h 16128"/>
              <a:gd name="T20" fmla="*/ 8703 w 14805"/>
              <a:gd name="T21" fmla="*/ 4603 h 16128"/>
              <a:gd name="T22" fmla="*/ 9376 w 14805"/>
              <a:gd name="T23" fmla="*/ 5077 h 16128"/>
              <a:gd name="T24" fmla="*/ 9857 w 14805"/>
              <a:gd name="T25" fmla="*/ 5762 h 16128"/>
              <a:gd name="T26" fmla="*/ 10127 w 14805"/>
              <a:gd name="T27" fmla="*/ 6598 h 16128"/>
              <a:gd name="T28" fmla="*/ 10170 w 14805"/>
              <a:gd name="T29" fmla="*/ 7532 h 16128"/>
              <a:gd name="T30" fmla="*/ 9966 w 14805"/>
              <a:gd name="T31" fmla="*/ 8506 h 16128"/>
              <a:gd name="T32" fmla="*/ 9523 w 14805"/>
              <a:gd name="T33" fmla="*/ 9419 h 16128"/>
              <a:gd name="T34" fmla="*/ 8907 w 14805"/>
              <a:gd name="T35" fmla="*/ 10148 h 16128"/>
              <a:gd name="T36" fmla="*/ 8172 w 14805"/>
              <a:gd name="T37" fmla="*/ 10660 h 16128"/>
              <a:gd name="T38" fmla="*/ 7368 w 14805"/>
              <a:gd name="T39" fmla="*/ 10928 h 16128"/>
              <a:gd name="T40" fmla="*/ 6545 w 14805"/>
              <a:gd name="T41" fmla="*/ 10921 h 16128"/>
              <a:gd name="T42" fmla="*/ 13077 w 14805"/>
              <a:gd name="T43" fmla="*/ 6530 h 16128"/>
              <a:gd name="T44" fmla="*/ 13003 w 14805"/>
              <a:gd name="T45" fmla="*/ 6198 h 16128"/>
              <a:gd name="T46" fmla="*/ 12909 w 14805"/>
              <a:gd name="T47" fmla="*/ 5872 h 16128"/>
              <a:gd name="T48" fmla="*/ 12798 w 14805"/>
              <a:gd name="T49" fmla="*/ 5553 h 16128"/>
              <a:gd name="T50" fmla="*/ 12669 w 14805"/>
              <a:gd name="T51" fmla="*/ 5243 h 16128"/>
              <a:gd name="T52" fmla="*/ 12522 w 14805"/>
              <a:gd name="T53" fmla="*/ 4941 h 16128"/>
              <a:gd name="T54" fmla="*/ 10098 w 14805"/>
              <a:gd name="T55" fmla="*/ 2581 h 16128"/>
              <a:gd name="T56" fmla="*/ 9808 w 14805"/>
              <a:gd name="T57" fmla="*/ 2452 h 16128"/>
              <a:gd name="T58" fmla="*/ 9514 w 14805"/>
              <a:gd name="T59" fmla="*/ 2342 h 16128"/>
              <a:gd name="T60" fmla="*/ 9216 w 14805"/>
              <a:gd name="T61" fmla="*/ 2250 h 16128"/>
              <a:gd name="T62" fmla="*/ 8867 w 14805"/>
              <a:gd name="T63" fmla="*/ 2166 h 16128"/>
              <a:gd name="T64" fmla="*/ 5824 w 14805"/>
              <a:gd name="T65" fmla="*/ 413 h 16128"/>
              <a:gd name="T66" fmla="*/ 5030 w 14805"/>
              <a:gd name="T67" fmla="*/ 2776 h 16128"/>
              <a:gd name="T68" fmla="*/ 4545 w 14805"/>
              <a:gd name="T69" fmla="*/ 3072 h 16128"/>
              <a:gd name="T70" fmla="*/ 4084 w 14805"/>
              <a:gd name="T71" fmla="*/ 3416 h 16128"/>
              <a:gd name="T72" fmla="*/ 2252 w 14805"/>
              <a:gd name="T73" fmla="*/ 5912 h 16128"/>
              <a:gd name="T74" fmla="*/ 2037 w 14805"/>
              <a:gd name="T75" fmla="*/ 6515 h 16128"/>
              <a:gd name="T76" fmla="*/ 1887 w 14805"/>
              <a:gd name="T77" fmla="*/ 7124 h 16128"/>
              <a:gd name="T78" fmla="*/ 2070 w 14805"/>
              <a:gd name="T79" fmla="*/ 10199 h 16128"/>
              <a:gd name="T80" fmla="*/ 2247 w 14805"/>
              <a:gd name="T81" fmla="*/ 10667 h 16128"/>
              <a:gd name="T82" fmla="*/ 2462 w 14805"/>
              <a:gd name="T83" fmla="*/ 11115 h 16128"/>
              <a:gd name="T84" fmla="*/ 1353 w 14805"/>
              <a:gd name="T85" fmla="*/ 12970 h 16128"/>
              <a:gd name="T86" fmla="*/ 4591 w 14805"/>
              <a:gd name="T87" fmla="*/ 13287 h 16128"/>
              <a:gd name="T88" fmla="*/ 4882 w 14805"/>
              <a:gd name="T89" fmla="*/ 13440 h 16128"/>
              <a:gd name="T90" fmla="*/ 5294 w 14805"/>
              <a:gd name="T91" fmla="*/ 13614 h 16128"/>
              <a:gd name="T92" fmla="*/ 8656 w 14805"/>
              <a:gd name="T93" fmla="*/ 13752 h 16128"/>
              <a:gd name="T94" fmla="*/ 9181 w 14805"/>
              <a:gd name="T95" fmla="*/ 13581 h 16128"/>
              <a:gd name="T96" fmla="*/ 9692 w 14805"/>
              <a:gd name="T97" fmla="*/ 13359 h 16128"/>
              <a:gd name="T98" fmla="*/ 12822 w 14805"/>
              <a:gd name="T99" fmla="*/ 12857 h 16128"/>
              <a:gd name="T100" fmla="*/ 12169 w 14805"/>
              <a:gd name="T101" fmla="*/ 11132 h 16128"/>
              <a:gd name="T102" fmla="*/ 12373 w 14805"/>
              <a:gd name="T103" fmla="*/ 10795 h 16128"/>
              <a:gd name="T104" fmla="*/ 12570 w 14805"/>
              <a:gd name="T105" fmla="*/ 10413 h 16128"/>
              <a:gd name="T106" fmla="*/ 12790 w 14805"/>
              <a:gd name="T107" fmla="*/ 9889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805" h="16128">
                <a:moveTo>
                  <a:pt x="6143" y="10806"/>
                </a:moveTo>
                <a:lnTo>
                  <a:pt x="6013" y="10750"/>
                </a:lnTo>
                <a:lnTo>
                  <a:pt x="5889" y="10688"/>
                </a:lnTo>
                <a:lnTo>
                  <a:pt x="5769" y="10619"/>
                </a:lnTo>
                <a:lnTo>
                  <a:pt x="5654" y="10543"/>
                </a:lnTo>
                <a:lnTo>
                  <a:pt x="5544" y="10460"/>
                </a:lnTo>
                <a:lnTo>
                  <a:pt x="5439" y="10370"/>
                </a:lnTo>
                <a:lnTo>
                  <a:pt x="5340" y="10276"/>
                </a:lnTo>
                <a:lnTo>
                  <a:pt x="5246" y="10175"/>
                </a:lnTo>
                <a:lnTo>
                  <a:pt x="5157" y="10068"/>
                </a:lnTo>
                <a:lnTo>
                  <a:pt x="5075" y="9956"/>
                </a:lnTo>
                <a:lnTo>
                  <a:pt x="4997" y="9839"/>
                </a:lnTo>
                <a:lnTo>
                  <a:pt x="4926" y="9718"/>
                </a:lnTo>
                <a:lnTo>
                  <a:pt x="4859" y="9591"/>
                </a:lnTo>
                <a:lnTo>
                  <a:pt x="4799" y="9461"/>
                </a:lnTo>
                <a:lnTo>
                  <a:pt x="4744" y="9327"/>
                </a:lnTo>
                <a:lnTo>
                  <a:pt x="4696" y="9189"/>
                </a:lnTo>
                <a:lnTo>
                  <a:pt x="4655" y="9048"/>
                </a:lnTo>
                <a:lnTo>
                  <a:pt x="4618" y="8903"/>
                </a:lnTo>
                <a:lnTo>
                  <a:pt x="4588" y="8755"/>
                </a:lnTo>
                <a:lnTo>
                  <a:pt x="4565" y="8605"/>
                </a:lnTo>
                <a:lnTo>
                  <a:pt x="4548" y="8452"/>
                </a:lnTo>
                <a:lnTo>
                  <a:pt x="4538" y="8297"/>
                </a:lnTo>
                <a:lnTo>
                  <a:pt x="4534" y="8141"/>
                </a:lnTo>
                <a:lnTo>
                  <a:pt x="4537" y="7982"/>
                </a:lnTo>
                <a:lnTo>
                  <a:pt x="4546" y="7822"/>
                </a:lnTo>
                <a:lnTo>
                  <a:pt x="4563" y="7661"/>
                </a:lnTo>
                <a:lnTo>
                  <a:pt x="4586" y="7500"/>
                </a:lnTo>
                <a:lnTo>
                  <a:pt x="4616" y="7336"/>
                </a:lnTo>
                <a:lnTo>
                  <a:pt x="4654" y="7174"/>
                </a:lnTo>
                <a:lnTo>
                  <a:pt x="4698" y="7011"/>
                </a:lnTo>
                <a:lnTo>
                  <a:pt x="4750" y="6848"/>
                </a:lnTo>
                <a:lnTo>
                  <a:pt x="4810" y="6686"/>
                </a:lnTo>
                <a:lnTo>
                  <a:pt x="4875" y="6527"/>
                </a:lnTo>
                <a:lnTo>
                  <a:pt x="4947" y="6372"/>
                </a:lnTo>
                <a:lnTo>
                  <a:pt x="5023" y="6220"/>
                </a:lnTo>
                <a:lnTo>
                  <a:pt x="5106" y="6075"/>
                </a:lnTo>
                <a:lnTo>
                  <a:pt x="5194" y="5935"/>
                </a:lnTo>
                <a:lnTo>
                  <a:pt x="5285" y="5800"/>
                </a:lnTo>
                <a:lnTo>
                  <a:pt x="5382" y="5670"/>
                </a:lnTo>
                <a:lnTo>
                  <a:pt x="5483" y="5546"/>
                </a:lnTo>
                <a:lnTo>
                  <a:pt x="5588" y="5427"/>
                </a:lnTo>
                <a:lnTo>
                  <a:pt x="5696" y="5314"/>
                </a:lnTo>
                <a:lnTo>
                  <a:pt x="5808" y="5206"/>
                </a:lnTo>
                <a:lnTo>
                  <a:pt x="5924" y="5106"/>
                </a:lnTo>
                <a:lnTo>
                  <a:pt x="6043" y="5010"/>
                </a:lnTo>
                <a:lnTo>
                  <a:pt x="6165" y="4921"/>
                </a:lnTo>
                <a:lnTo>
                  <a:pt x="6289" y="4839"/>
                </a:lnTo>
                <a:lnTo>
                  <a:pt x="6415" y="4763"/>
                </a:lnTo>
                <a:lnTo>
                  <a:pt x="6544" y="4694"/>
                </a:lnTo>
                <a:lnTo>
                  <a:pt x="6675" y="4632"/>
                </a:lnTo>
                <a:lnTo>
                  <a:pt x="6807" y="4576"/>
                </a:lnTo>
                <a:lnTo>
                  <a:pt x="6941" y="4528"/>
                </a:lnTo>
                <a:lnTo>
                  <a:pt x="7076" y="4487"/>
                </a:lnTo>
                <a:lnTo>
                  <a:pt x="7212" y="4452"/>
                </a:lnTo>
                <a:lnTo>
                  <a:pt x="7349" y="4426"/>
                </a:lnTo>
                <a:lnTo>
                  <a:pt x="7486" y="4407"/>
                </a:lnTo>
                <a:lnTo>
                  <a:pt x="7624" y="4396"/>
                </a:lnTo>
                <a:lnTo>
                  <a:pt x="7761" y="4393"/>
                </a:lnTo>
                <a:lnTo>
                  <a:pt x="7898" y="4398"/>
                </a:lnTo>
                <a:lnTo>
                  <a:pt x="8035" y="4411"/>
                </a:lnTo>
                <a:lnTo>
                  <a:pt x="8172" y="4432"/>
                </a:lnTo>
                <a:lnTo>
                  <a:pt x="8307" y="4462"/>
                </a:lnTo>
                <a:lnTo>
                  <a:pt x="8441" y="4501"/>
                </a:lnTo>
                <a:lnTo>
                  <a:pt x="8574" y="4547"/>
                </a:lnTo>
                <a:lnTo>
                  <a:pt x="8703" y="4603"/>
                </a:lnTo>
                <a:lnTo>
                  <a:pt x="8828" y="4665"/>
                </a:lnTo>
                <a:lnTo>
                  <a:pt x="8947" y="4735"/>
                </a:lnTo>
                <a:lnTo>
                  <a:pt x="9062" y="4810"/>
                </a:lnTo>
                <a:lnTo>
                  <a:pt x="9172" y="4893"/>
                </a:lnTo>
                <a:lnTo>
                  <a:pt x="9277" y="4983"/>
                </a:lnTo>
                <a:lnTo>
                  <a:pt x="9376" y="5077"/>
                </a:lnTo>
                <a:lnTo>
                  <a:pt x="9470" y="5179"/>
                </a:lnTo>
                <a:lnTo>
                  <a:pt x="9559" y="5285"/>
                </a:lnTo>
                <a:lnTo>
                  <a:pt x="9642" y="5397"/>
                </a:lnTo>
                <a:lnTo>
                  <a:pt x="9719" y="5514"/>
                </a:lnTo>
                <a:lnTo>
                  <a:pt x="9791" y="5636"/>
                </a:lnTo>
                <a:lnTo>
                  <a:pt x="9857" y="5762"/>
                </a:lnTo>
                <a:lnTo>
                  <a:pt x="9917" y="5892"/>
                </a:lnTo>
                <a:lnTo>
                  <a:pt x="9971" y="6027"/>
                </a:lnTo>
                <a:lnTo>
                  <a:pt x="10019" y="6164"/>
                </a:lnTo>
                <a:lnTo>
                  <a:pt x="10062" y="6306"/>
                </a:lnTo>
                <a:lnTo>
                  <a:pt x="10098" y="6450"/>
                </a:lnTo>
                <a:lnTo>
                  <a:pt x="10127" y="6598"/>
                </a:lnTo>
                <a:lnTo>
                  <a:pt x="10150" y="6749"/>
                </a:lnTo>
                <a:lnTo>
                  <a:pt x="10168" y="6902"/>
                </a:lnTo>
                <a:lnTo>
                  <a:pt x="10179" y="7056"/>
                </a:lnTo>
                <a:lnTo>
                  <a:pt x="10183" y="7213"/>
                </a:lnTo>
                <a:lnTo>
                  <a:pt x="10180" y="7372"/>
                </a:lnTo>
                <a:lnTo>
                  <a:pt x="10170" y="7532"/>
                </a:lnTo>
                <a:lnTo>
                  <a:pt x="10153" y="7693"/>
                </a:lnTo>
                <a:lnTo>
                  <a:pt x="10130" y="7854"/>
                </a:lnTo>
                <a:lnTo>
                  <a:pt x="10100" y="8017"/>
                </a:lnTo>
                <a:lnTo>
                  <a:pt x="10062" y="8180"/>
                </a:lnTo>
                <a:lnTo>
                  <a:pt x="10017" y="8343"/>
                </a:lnTo>
                <a:lnTo>
                  <a:pt x="9966" y="8506"/>
                </a:lnTo>
                <a:lnTo>
                  <a:pt x="9907" y="8668"/>
                </a:lnTo>
                <a:lnTo>
                  <a:pt x="9840" y="8828"/>
                </a:lnTo>
                <a:lnTo>
                  <a:pt x="9769" y="8983"/>
                </a:lnTo>
                <a:lnTo>
                  <a:pt x="9692" y="9133"/>
                </a:lnTo>
                <a:lnTo>
                  <a:pt x="9609" y="9279"/>
                </a:lnTo>
                <a:lnTo>
                  <a:pt x="9523" y="9419"/>
                </a:lnTo>
                <a:lnTo>
                  <a:pt x="9430" y="9554"/>
                </a:lnTo>
                <a:lnTo>
                  <a:pt x="9334" y="9684"/>
                </a:lnTo>
                <a:lnTo>
                  <a:pt x="9234" y="9808"/>
                </a:lnTo>
                <a:lnTo>
                  <a:pt x="9128" y="9927"/>
                </a:lnTo>
                <a:lnTo>
                  <a:pt x="9020" y="10040"/>
                </a:lnTo>
                <a:lnTo>
                  <a:pt x="8907" y="10148"/>
                </a:lnTo>
                <a:lnTo>
                  <a:pt x="8791" y="10248"/>
                </a:lnTo>
                <a:lnTo>
                  <a:pt x="8672" y="10343"/>
                </a:lnTo>
                <a:lnTo>
                  <a:pt x="8552" y="10432"/>
                </a:lnTo>
                <a:lnTo>
                  <a:pt x="8428" y="10514"/>
                </a:lnTo>
                <a:lnTo>
                  <a:pt x="8301" y="10591"/>
                </a:lnTo>
                <a:lnTo>
                  <a:pt x="8172" y="10660"/>
                </a:lnTo>
                <a:lnTo>
                  <a:pt x="8041" y="10722"/>
                </a:lnTo>
                <a:lnTo>
                  <a:pt x="7909" y="10778"/>
                </a:lnTo>
                <a:lnTo>
                  <a:pt x="7775" y="10826"/>
                </a:lnTo>
                <a:lnTo>
                  <a:pt x="7640" y="10867"/>
                </a:lnTo>
                <a:lnTo>
                  <a:pt x="7504" y="10901"/>
                </a:lnTo>
                <a:lnTo>
                  <a:pt x="7368" y="10928"/>
                </a:lnTo>
                <a:lnTo>
                  <a:pt x="7230" y="10946"/>
                </a:lnTo>
                <a:lnTo>
                  <a:pt x="7093" y="10957"/>
                </a:lnTo>
                <a:lnTo>
                  <a:pt x="6955" y="10960"/>
                </a:lnTo>
                <a:lnTo>
                  <a:pt x="6818" y="10955"/>
                </a:lnTo>
                <a:lnTo>
                  <a:pt x="6681" y="10942"/>
                </a:lnTo>
                <a:lnTo>
                  <a:pt x="6545" y="10921"/>
                </a:lnTo>
                <a:lnTo>
                  <a:pt x="6410" y="10890"/>
                </a:lnTo>
                <a:lnTo>
                  <a:pt x="6276" y="10852"/>
                </a:lnTo>
                <a:lnTo>
                  <a:pt x="6143" y="10806"/>
                </a:lnTo>
                <a:close/>
                <a:moveTo>
                  <a:pt x="13087" y="6583"/>
                </a:moveTo>
                <a:lnTo>
                  <a:pt x="13087" y="6586"/>
                </a:lnTo>
                <a:lnTo>
                  <a:pt x="13077" y="6530"/>
                </a:lnTo>
                <a:lnTo>
                  <a:pt x="13065" y="6474"/>
                </a:lnTo>
                <a:lnTo>
                  <a:pt x="13054" y="6419"/>
                </a:lnTo>
                <a:lnTo>
                  <a:pt x="13042" y="6364"/>
                </a:lnTo>
                <a:lnTo>
                  <a:pt x="13029" y="6308"/>
                </a:lnTo>
                <a:lnTo>
                  <a:pt x="13016" y="6253"/>
                </a:lnTo>
                <a:lnTo>
                  <a:pt x="13003" y="6198"/>
                </a:lnTo>
                <a:lnTo>
                  <a:pt x="12987" y="6143"/>
                </a:lnTo>
                <a:lnTo>
                  <a:pt x="12973" y="6088"/>
                </a:lnTo>
                <a:lnTo>
                  <a:pt x="12958" y="6034"/>
                </a:lnTo>
                <a:lnTo>
                  <a:pt x="12942" y="5979"/>
                </a:lnTo>
                <a:lnTo>
                  <a:pt x="12926" y="5926"/>
                </a:lnTo>
                <a:lnTo>
                  <a:pt x="12909" y="5872"/>
                </a:lnTo>
                <a:lnTo>
                  <a:pt x="12892" y="5818"/>
                </a:lnTo>
                <a:lnTo>
                  <a:pt x="12875" y="5765"/>
                </a:lnTo>
                <a:lnTo>
                  <a:pt x="12856" y="5711"/>
                </a:lnTo>
                <a:lnTo>
                  <a:pt x="12837" y="5659"/>
                </a:lnTo>
                <a:lnTo>
                  <a:pt x="12818" y="5606"/>
                </a:lnTo>
                <a:lnTo>
                  <a:pt x="12798" y="5553"/>
                </a:lnTo>
                <a:lnTo>
                  <a:pt x="12778" y="5501"/>
                </a:lnTo>
                <a:lnTo>
                  <a:pt x="12757" y="5449"/>
                </a:lnTo>
                <a:lnTo>
                  <a:pt x="12736" y="5397"/>
                </a:lnTo>
                <a:lnTo>
                  <a:pt x="12714" y="5345"/>
                </a:lnTo>
                <a:lnTo>
                  <a:pt x="12692" y="5294"/>
                </a:lnTo>
                <a:lnTo>
                  <a:pt x="12669" y="5243"/>
                </a:lnTo>
                <a:lnTo>
                  <a:pt x="12646" y="5192"/>
                </a:lnTo>
                <a:lnTo>
                  <a:pt x="12622" y="5141"/>
                </a:lnTo>
                <a:lnTo>
                  <a:pt x="12598" y="5090"/>
                </a:lnTo>
                <a:lnTo>
                  <a:pt x="12573" y="5040"/>
                </a:lnTo>
                <a:lnTo>
                  <a:pt x="12548" y="4991"/>
                </a:lnTo>
                <a:lnTo>
                  <a:pt x="12522" y="4941"/>
                </a:lnTo>
                <a:lnTo>
                  <a:pt x="12496" y="4892"/>
                </a:lnTo>
                <a:lnTo>
                  <a:pt x="12498" y="4892"/>
                </a:lnTo>
                <a:lnTo>
                  <a:pt x="13566" y="3233"/>
                </a:lnTo>
                <a:lnTo>
                  <a:pt x="11686" y="1541"/>
                </a:lnTo>
                <a:lnTo>
                  <a:pt x="10145" y="2606"/>
                </a:lnTo>
                <a:lnTo>
                  <a:pt x="10098" y="2581"/>
                </a:lnTo>
                <a:lnTo>
                  <a:pt x="10050" y="2559"/>
                </a:lnTo>
                <a:lnTo>
                  <a:pt x="10001" y="2536"/>
                </a:lnTo>
                <a:lnTo>
                  <a:pt x="9953" y="2515"/>
                </a:lnTo>
                <a:lnTo>
                  <a:pt x="9905" y="2494"/>
                </a:lnTo>
                <a:lnTo>
                  <a:pt x="9856" y="2473"/>
                </a:lnTo>
                <a:lnTo>
                  <a:pt x="9808" y="2452"/>
                </a:lnTo>
                <a:lnTo>
                  <a:pt x="9760" y="2432"/>
                </a:lnTo>
                <a:lnTo>
                  <a:pt x="9710" y="2413"/>
                </a:lnTo>
                <a:lnTo>
                  <a:pt x="9662" y="2395"/>
                </a:lnTo>
                <a:lnTo>
                  <a:pt x="9612" y="2377"/>
                </a:lnTo>
                <a:lnTo>
                  <a:pt x="9563" y="2359"/>
                </a:lnTo>
                <a:lnTo>
                  <a:pt x="9514" y="2342"/>
                </a:lnTo>
                <a:lnTo>
                  <a:pt x="9464" y="2325"/>
                </a:lnTo>
                <a:lnTo>
                  <a:pt x="9415" y="2309"/>
                </a:lnTo>
                <a:lnTo>
                  <a:pt x="9366" y="2294"/>
                </a:lnTo>
                <a:lnTo>
                  <a:pt x="9316" y="2279"/>
                </a:lnTo>
                <a:lnTo>
                  <a:pt x="9267" y="2264"/>
                </a:lnTo>
                <a:lnTo>
                  <a:pt x="9216" y="2250"/>
                </a:lnTo>
                <a:lnTo>
                  <a:pt x="9167" y="2237"/>
                </a:lnTo>
                <a:lnTo>
                  <a:pt x="9117" y="2224"/>
                </a:lnTo>
                <a:lnTo>
                  <a:pt x="9067" y="2211"/>
                </a:lnTo>
                <a:lnTo>
                  <a:pt x="9017" y="2198"/>
                </a:lnTo>
                <a:lnTo>
                  <a:pt x="8967" y="2187"/>
                </a:lnTo>
                <a:lnTo>
                  <a:pt x="8867" y="2166"/>
                </a:lnTo>
                <a:lnTo>
                  <a:pt x="8766" y="2146"/>
                </a:lnTo>
                <a:lnTo>
                  <a:pt x="8665" y="2129"/>
                </a:lnTo>
                <a:lnTo>
                  <a:pt x="8565" y="2113"/>
                </a:lnTo>
                <a:lnTo>
                  <a:pt x="8568" y="2112"/>
                </a:lnTo>
                <a:lnTo>
                  <a:pt x="8003" y="0"/>
                </a:lnTo>
                <a:lnTo>
                  <a:pt x="5824" y="413"/>
                </a:lnTo>
                <a:lnTo>
                  <a:pt x="5364" y="2607"/>
                </a:lnTo>
                <a:lnTo>
                  <a:pt x="5366" y="2606"/>
                </a:lnTo>
                <a:lnTo>
                  <a:pt x="5281" y="2646"/>
                </a:lnTo>
                <a:lnTo>
                  <a:pt x="5198" y="2687"/>
                </a:lnTo>
                <a:lnTo>
                  <a:pt x="5114" y="2731"/>
                </a:lnTo>
                <a:lnTo>
                  <a:pt x="5030" y="2776"/>
                </a:lnTo>
                <a:lnTo>
                  <a:pt x="4948" y="2821"/>
                </a:lnTo>
                <a:lnTo>
                  <a:pt x="4866" y="2869"/>
                </a:lnTo>
                <a:lnTo>
                  <a:pt x="4785" y="2918"/>
                </a:lnTo>
                <a:lnTo>
                  <a:pt x="4704" y="2968"/>
                </a:lnTo>
                <a:lnTo>
                  <a:pt x="4624" y="3019"/>
                </a:lnTo>
                <a:lnTo>
                  <a:pt x="4545" y="3072"/>
                </a:lnTo>
                <a:lnTo>
                  <a:pt x="4466" y="3126"/>
                </a:lnTo>
                <a:lnTo>
                  <a:pt x="4389" y="3181"/>
                </a:lnTo>
                <a:lnTo>
                  <a:pt x="4311" y="3238"/>
                </a:lnTo>
                <a:lnTo>
                  <a:pt x="4234" y="3296"/>
                </a:lnTo>
                <a:lnTo>
                  <a:pt x="4159" y="3356"/>
                </a:lnTo>
                <a:lnTo>
                  <a:pt x="4084" y="3416"/>
                </a:lnTo>
                <a:lnTo>
                  <a:pt x="2336" y="2607"/>
                </a:lnTo>
                <a:lnTo>
                  <a:pt x="1353" y="4022"/>
                </a:lnTo>
                <a:lnTo>
                  <a:pt x="2336" y="5714"/>
                </a:lnTo>
                <a:lnTo>
                  <a:pt x="2338" y="5713"/>
                </a:lnTo>
                <a:lnTo>
                  <a:pt x="2294" y="5812"/>
                </a:lnTo>
                <a:lnTo>
                  <a:pt x="2252" y="5912"/>
                </a:lnTo>
                <a:lnTo>
                  <a:pt x="2211" y="6012"/>
                </a:lnTo>
                <a:lnTo>
                  <a:pt x="2173" y="6112"/>
                </a:lnTo>
                <a:lnTo>
                  <a:pt x="2137" y="6212"/>
                </a:lnTo>
                <a:lnTo>
                  <a:pt x="2102" y="6312"/>
                </a:lnTo>
                <a:lnTo>
                  <a:pt x="2069" y="6413"/>
                </a:lnTo>
                <a:lnTo>
                  <a:pt x="2037" y="6515"/>
                </a:lnTo>
                <a:lnTo>
                  <a:pt x="2008" y="6616"/>
                </a:lnTo>
                <a:lnTo>
                  <a:pt x="1981" y="6717"/>
                </a:lnTo>
                <a:lnTo>
                  <a:pt x="1955" y="6818"/>
                </a:lnTo>
                <a:lnTo>
                  <a:pt x="1930" y="6920"/>
                </a:lnTo>
                <a:lnTo>
                  <a:pt x="1908" y="7022"/>
                </a:lnTo>
                <a:lnTo>
                  <a:pt x="1887" y="7124"/>
                </a:lnTo>
                <a:lnTo>
                  <a:pt x="1868" y="7225"/>
                </a:lnTo>
                <a:lnTo>
                  <a:pt x="1851" y="7328"/>
                </a:lnTo>
                <a:lnTo>
                  <a:pt x="1851" y="7326"/>
                </a:lnTo>
                <a:lnTo>
                  <a:pt x="0" y="7594"/>
                </a:lnTo>
                <a:lnTo>
                  <a:pt x="0" y="9549"/>
                </a:lnTo>
                <a:lnTo>
                  <a:pt x="2070" y="10199"/>
                </a:lnTo>
                <a:lnTo>
                  <a:pt x="2098" y="10279"/>
                </a:lnTo>
                <a:lnTo>
                  <a:pt x="2125" y="10357"/>
                </a:lnTo>
                <a:lnTo>
                  <a:pt x="2154" y="10435"/>
                </a:lnTo>
                <a:lnTo>
                  <a:pt x="2184" y="10512"/>
                </a:lnTo>
                <a:lnTo>
                  <a:pt x="2215" y="10590"/>
                </a:lnTo>
                <a:lnTo>
                  <a:pt x="2247" y="10667"/>
                </a:lnTo>
                <a:lnTo>
                  <a:pt x="2280" y="10742"/>
                </a:lnTo>
                <a:lnTo>
                  <a:pt x="2314" y="10818"/>
                </a:lnTo>
                <a:lnTo>
                  <a:pt x="2349" y="10893"/>
                </a:lnTo>
                <a:lnTo>
                  <a:pt x="2387" y="10967"/>
                </a:lnTo>
                <a:lnTo>
                  <a:pt x="2424" y="11042"/>
                </a:lnTo>
                <a:lnTo>
                  <a:pt x="2462" y="11115"/>
                </a:lnTo>
                <a:lnTo>
                  <a:pt x="2502" y="11188"/>
                </a:lnTo>
                <a:lnTo>
                  <a:pt x="2543" y="11259"/>
                </a:lnTo>
                <a:lnTo>
                  <a:pt x="2584" y="11331"/>
                </a:lnTo>
                <a:lnTo>
                  <a:pt x="2628" y="11402"/>
                </a:lnTo>
                <a:lnTo>
                  <a:pt x="2627" y="11400"/>
                </a:lnTo>
                <a:lnTo>
                  <a:pt x="1353" y="12970"/>
                </a:lnTo>
                <a:lnTo>
                  <a:pt x="2908" y="14398"/>
                </a:lnTo>
                <a:lnTo>
                  <a:pt x="4462" y="13213"/>
                </a:lnTo>
                <a:lnTo>
                  <a:pt x="4461" y="13213"/>
                </a:lnTo>
                <a:lnTo>
                  <a:pt x="4504" y="13238"/>
                </a:lnTo>
                <a:lnTo>
                  <a:pt x="4548" y="13263"/>
                </a:lnTo>
                <a:lnTo>
                  <a:pt x="4591" y="13287"/>
                </a:lnTo>
                <a:lnTo>
                  <a:pt x="4635" y="13313"/>
                </a:lnTo>
                <a:lnTo>
                  <a:pt x="4679" y="13337"/>
                </a:lnTo>
                <a:lnTo>
                  <a:pt x="4724" y="13360"/>
                </a:lnTo>
                <a:lnTo>
                  <a:pt x="4768" y="13384"/>
                </a:lnTo>
                <a:lnTo>
                  <a:pt x="4815" y="13406"/>
                </a:lnTo>
                <a:lnTo>
                  <a:pt x="4882" y="13440"/>
                </a:lnTo>
                <a:lnTo>
                  <a:pt x="4950" y="13471"/>
                </a:lnTo>
                <a:lnTo>
                  <a:pt x="5018" y="13502"/>
                </a:lnTo>
                <a:lnTo>
                  <a:pt x="5087" y="13531"/>
                </a:lnTo>
                <a:lnTo>
                  <a:pt x="5156" y="13561"/>
                </a:lnTo>
                <a:lnTo>
                  <a:pt x="5225" y="13588"/>
                </a:lnTo>
                <a:lnTo>
                  <a:pt x="5294" y="13614"/>
                </a:lnTo>
                <a:lnTo>
                  <a:pt x="5364" y="13640"/>
                </a:lnTo>
                <a:lnTo>
                  <a:pt x="6238" y="16128"/>
                </a:lnTo>
                <a:lnTo>
                  <a:pt x="8192" y="16128"/>
                </a:lnTo>
                <a:lnTo>
                  <a:pt x="8568" y="13775"/>
                </a:lnTo>
                <a:lnTo>
                  <a:pt x="8568" y="13775"/>
                </a:lnTo>
                <a:lnTo>
                  <a:pt x="8656" y="13752"/>
                </a:lnTo>
                <a:lnTo>
                  <a:pt x="8745" y="13727"/>
                </a:lnTo>
                <a:lnTo>
                  <a:pt x="8833" y="13701"/>
                </a:lnTo>
                <a:lnTo>
                  <a:pt x="8920" y="13673"/>
                </a:lnTo>
                <a:lnTo>
                  <a:pt x="9008" y="13643"/>
                </a:lnTo>
                <a:lnTo>
                  <a:pt x="9095" y="13613"/>
                </a:lnTo>
                <a:lnTo>
                  <a:pt x="9181" y="13581"/>
                </a:lnTo>
                <a:lnTo>
                  <a:pt x="9268" y="13548"/>
                </a:lnTo>
                <a:lnTo>
                  <a:pt x="9353" y="13512"/>
                </a:lnTo>
                <a:lnTo>
                  <a:pt x="9439" y="13476"/>
                </a:lnTo>
                <a:lnTo>
                  <a:pt x="9524" y="13439"/>
                </a:lnTo>
                <a:lnTo>
                  <a:pt x="9607" y="13399"/>
                </a:lnTo>
                <a:lnTo>
                  <a:pt x="9692" y="13359"/>
                </a:lnTo>
                <a:lnTo>
                  <a:pt x="9775" y="13318"/>
                </a:lnTo>
                <a:lnTo>
                  <a:pt x="9857" y="13274"/>
                </a:lnTo>
                <a:lnTo>
                  <a:pt x="9940" y="13230"/>
                </a:lnTo>
                <a:lnTo>
                  <a:pt x="9940" y="13230"/>
                </a:lnTo>
                <a:lnTo>
                  <a:pt x="11536" y="14211"/>
                </a:lnTo>
                <a:lnTo>
                  <a:pt x="12822" y="12857"/>
                </a:lnTo>
                <a:lnTo>
                  <a:pt x="11987" y="11400"/>
                </a:lnTo>
                <a:lnTo>
                  <a:pt x="12024" y="11348"/>
                </a:lnTo>
                <a:lnTo>
                  <a:pt x="12061" y="11295"/>
                </a:lnTo>
                <a:lnTo>
                  <a:pt x="12098" y="11241"/>
                </a:lnTo>
                <a:lnTo>
                  <a:pt x="12134" y="11187"/>
                </a:lnTo>
                <a:lnTo>
                  <a:pt x="12169" y="11132"/>
                </a:lnTo>
                <a:lnTo>
                  <a:pt x="12205" y="11077"/>
                </a:lnTo>
                <a:lnTo>
                  <a:pt x="12239" y="11021"/>
                </a:lnTo>
                <a:lnTo>
                  <a:pt x="12273" y="10966"/>
                </a:lnTo>
                <a:lnTo>
                  <a:pt x="12307" y="10909"/>
                </a:lnTo>
                <a:lnTo>
                  <a:pt x="12341" y="10852"/>
                </a:lnTo>
                <a:lnTo>
                  <a:pt x="12373" y="10795"/>
                </a:lnTo>
                <a:lnTo>
                  <a:pt x="12405" y="10736"/>
                </a:lnTo>
                <a:lnTo>
                  <a:pt x="12436" y="10678"/>
                </a:lnTo>
                <a:lnTo>
                  <a:pt x="12468" y="10619"/>
                </a:lnTo>
                <a:lnTo>
                  <a:pt x="12498" y="10560"/>
                </a:lnTo>
                <a:lnTo>
                  <a:pt x="12528" y="10499"/>
                </a:lnTo>
                <a:lnTo>
                  <a:pt x="12570" y="10413"/>
                </a:lnTo>
                <a:lnTo>
                  <a:pt x="12611" y="10326"/>
                </a:lnTo>
                <a:lnTo>
                  <a:pt x="12649" y="10239"/>
                </a:lnTo>
                <a:lnTo>
                  <a:pt x="12686" y="10153"/>
                </a:lnTo>
                <a:lnTo>
                  <a:pt x="12723" y="10065"/>
                </a:lnTo>
                <a:lnTo>
                  <a:pt x="12757" y="9977"/>
                </a:lnTo>
                <a:lnTo>
                  <a:pt x="12790" y="9889"/>
                </a:lnTo>
                <a:lnTo>
                  <a:pt x="12822" y="9802"/>
                </a:lnTo>
                <a:lnTo>
                  <a:pt x="12822" y="9803"/>
                </a:lnTo>
                <a:lnTo>
                  <a:pt x="14805" y="8984"/>
                </a:lnTo>
                <a:lnTo>
                  <a:pt x="14805" y="7218"/>
                </a:lnTo>
                <a:lnTo>
                  <a:pt x="13087" y="6583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xmlns="" id="{D9019DAF-35AF-C248-B26A-4D3B9E926A0D}"/>
              </a:ext>
            </a:extLst>
          </p:cNvPr>
          <p:cNvSpPr txBox="1">
            <a:spLocks/>
          </p:cNvSpPr>
          <p:nvPr/>
        </p:nvSpPr>
        <p:spPr>
          <a:xfrm>
            <a:off x="389106" y="189794"/>
            <a:ext cx="11245174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ПРОФЕССИОНАЛЬНОГО СООБЩЕСТВА В СЕТИ</a:t>
            </a:r>
            <a:endParaRPr lang="id-ID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21891FF-1C56-6E49-B047-4CC46701E299}"/>
              </a:ext>
            </a:extLst>
          </p:cNvPr>
          <p:cNvSpPr txBox="1"/>
          <p:nvPr/>
        </p:nvSpPr>
        <p:spPr>
          <a:xfrm>
            <a:off x="1772528" y="3080222"/>
            <a:ext cx="500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Создаем интересный и полезный контент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E8E0ACD-32A0-764D-8726-6BD43B86DB2B}"/>
              </a:ext>
            </a:extLst>
          </p:cNvPr>
          <p:cNvSpPr txBox="1"/>
          <p:nvPr/>
        </p:nvSpPr>
        <p:spPr>
          <a:xfrm>
            <a:off x="1772528" y="3563053"/>
            <a:ext cx="3416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Тематика, уникальность, польза, разные виды и форматы контента 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3C286A8-47C8-0644-AD9C-BEADE8151EC4}"/>
              </a:ext>
            </a:extLst>
          </p:cNvPr>
          <p:cNvSpPr txBox="1"/>
          <p:nvPr/>
        </p:nvSpPr>
        <p:spPr>
          <a:xfrm>
            <a:off x="1772528" y="4518415"/>
            <a:ext cx="254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Регулярный постинг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CBE2DE9-55E5-0446-9A8A-E4507B852723}"/>
              </a:ext>
            </a:extLst>
          </p:cNvPr>
          <p:cNvSpPr txBox="1"/>
          <p:nvPr/>
        </p:nvSpPr>
        <p:spPr>
          <a:xfrm>
            <a:off x="1772528" y="5001246"/>
            <a:ext cx="341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Контент-план, отложенный постинг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55F65C6-942D-9647-A4D0-8E9089DBE64D}"/>
              </a:ext>
            </a:extLst>
          </p:cNvPr>
          <p:cNvSpPr txBox="1"/>
          <p:nvPr/>
        </p:nvSpPr>
        <p:spPr>
          <a:xfrm>
            <a:off x="8339258" y="1779726"/>
            <a:ext cx="2490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дизайна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4D490F7-C241-B54F-B966-470D3B1C7F20}"/>
              </a:ext>
            </a:extLst>
          </p:cNvPr>
          <p:cNvSpPr txBox="1"/>
          <p:nvPr/>
        </p:nvSpPr>
        <p:spPr>
          <a:xfrm>
            <a:off x="8326005" y="2211240"/>
            <a:ext cx="3865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стиль, минимализм и правильные размеры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125E084-D1D7-5E4B-8AB4-231B491A8D8B}"/>
              </a:ext>
            </a:extLst>
          </p:cNvPr>
          <p:cNvSpPr txBox="1"/>
          <p:nvPr/>
        </p:nvSpPr>
        <p:spPr>
          <a:xfrm>
            <a:off x="8339258" y="3212098"/>
            <a:ext cx="2506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Ведение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модерации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5853FED-4CD7-EA4E-8F7C-3CD5F0B51A39}"/>
              </a:ext>
            </a:extLst>
          </p:cNvPr>
          <p:cNvSpPr txBox="1"/>
          <p:nvPr/>
        </p:nvSpPr>
        <p:spPr>
          <a:xfrm>
            <a:off x="8326005" y="3643612"/>
            <a:ext cx="3865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Отработка положительных и негативных комментариев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7300F56-0613-1A4C-AE59-DD2ABDC8A5A0}"/>
              </a:ext>
            </a:extLst>
          </p:cNvPr>
          <p:cNvSpPr txBox="1"/>
          <p:nvPr/>
        </p:nvSpPr>
        <p:spPr>
          <a:xfrm>
            <a:off x="8352511" y="4531832"/>
            <a:ext cx="316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Общение с подписчиками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6229741-59C0-0644-9425-B340D1341179}"/>
              </a:ext>
            </a:extLst>
          </p:cNvPr>
          <p:cNvSpPr txBox="1"/>
          <p:nvPr/>
        </p:nvSpPr>
        <p:spPr>
          <a:xfrm>
            <a:off x="8339258" y="4963346"/>
            <a:ext cx="3865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Открытые вопросы, опросы и т.д.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Freeform 29">
            <a:extLst>
              <a:ext uri="{FF2B5EF4-FFF2-40B4-BE49-F238E27FC236}">
                <a16:creationId xmlns:a16="http://schemas.microsoft.com/office/drawing/2014/main" xmlns="" id="{2666A54A-3E35-4645-B4A8-78A1E8B53C5A}"/>
              </a:ext>
            </a:extLst>
          </p:cNvPr>
          <p:cNvSpPr>
            <a:spLocks/>
          </p:cNvSpPr>
          <p:nvPr/>
        </p:nvSpPr>
        <p:spPr bwMode="auto">
          <a:xfrm>
            <a:off x="7384631" y="4722117"/>
            <a:ext cx="539331" cy="406208"/>
          </a:xfrm>
          <a:custGeom>
            <a:avLst/>
            <a:gdLst>
              <a:gd name="T0" fmla="*/ 12731 w 16190"/>
              <a:gd name="T1" fmla="*/ 685 h 14804"/>
              <a:gd name="T2" fmla="*/ 11899 w 16190"/>
              <a:gd name="T3" fmla="*/ 402 h 14804"/>
              <a:gd name="T4" fmla="*/ 10785 w 16190"/>
              <a:gd name="T5" fmla="*/ 143 h 14804"/>
              <a:gd name="T6" fmla="*/ 9435 w 16190"/>
              <a:gd name="T7" fmla="*/ 5 h 14804"/>
              <a:gd name="T8" fmla="*/ 7896 w 16190"/>
              <a:gd name="T9" fmla="*/ 82 h 14804"/>
              <a:gd name="T10" fmla="*/ 6215 w 16190"/>
              <a:gd name="T11" fmla="*/ 470 h 14804"/>
              <a:gd name="T12" fmla="*/ 4438 w 16190"/>
              <a:gd name="T13" fmla="*/ 1262 h 14804"/>
              <a:gd name="T14" fmla="*/ 2613 w 16190"/>
              <a:gd name="T15" fmla="*/ 2553 h 14804"/>
              <a:gd name="T16" fmla="*/ 2032 w 16190"/>
              <a:gd name="T17" fmla="*/ 3095 h 14804"/>
              <a:gd name="T18" fmla="*/ 1584 w 16190"/>
              <a:gd name="T19" fmla="*/ 3628 h 14804"/>
              <a:gd name="T20" fmla="*/ 979 w 16190"/>
              <a:gd name="T21" fmla="*/ 4499 h 14804"/>
              <a:gd name="T22" fmla="*/ 403 w 16190"/>
              <a:gd name="T23" fmla="*/ 5627 h 14804"/>
              <a:gd name="T24" fmla="*/ 42 w 16190"/>
              <a:gd name="T25" fmla="*/ 6929 h 14804"/>
              <a:gd name="T26" fmla="*/ 82 w 16190"/>
              <a:gd name="T27" fmla="*/ 8327 h 14804"/>
              <a:gd name="T28" fmla="*/ 708 w 16190"/>
              <a:gd name="T29" fmla="*/ 9737 h 14804"/>
              <a:gd name="T30" fmla="*/ 2107 w 16190"/>
              <a:gd name="T31" fmla="*/ 11079 h 14804"/>
              <a:gd name="T32" fmla="*/ 2797 w 16190"/>
              <a:gd name="T33" fmla="*/ 11503 h 14804"/>
              <a:gd name="T34" fmla="*/ 3084 w 16190"/>
              <a:gd name="T35" fmla="*/ 11636 h 14804"/>
              <a:gd name="T36" fmla="*/ 3387 w 16190"/>
              <a:gd name="T37" fmla="*/ 11759 h 14804"/>
              <a:gd name="T38" fmla="*/ 3910 w 16190"/>
              <a:gd name="T39" fmla="*/ 11949 h 14804"/>
              <a:gd name="T40" fmla="*/ 4360 w 16190"/>
              <a:gd name="T41" fmla="*/ 12113 h 14804"/>
              <a:gd name="T42" fmla="*/ 4557 w 16190"/>
              <a:gd name="T43" fmla="*/ 12195 h 14804"/>
              <a:gd name="T44" fmla="*/ 4687 w 16190"/>
              <a:gd name="T45" fmla="*/ 12275 h 14804"/>
              <a:gd name="T46" fmla="*/ 4754 w 16190"/>
              <a:gd name="T47" fmla="*/ 12467 h 14804"/>
              <a:gd name="T48" fmla="*/ 4794 w 16190"/>
              <a:gd name="T49" fmla="*/ 12796 h 14804"/>
              <a:gd name="T50" fmla="*/ 4820 w 16190"/>
              <a:gd name="T51" fmla="*/ 13320 h 14804"/>
              <a:gd name="T52" fmla="*/ 4840 w 16190"/>
              <a:gd name="T53" fmla="*/ 13879 h 14804"/>
              <a:gd name="T54" fmla="*/ 4867 w 16190"/>
              <a:gd name="T55" fmla="*/ 14286 h 14804"/>
              <a:gd name="T56" fmla="*/ 4914 w 16190"/>
              <a:gd name="T57" fmla="*/ 14601 h 14804"/>
              <a:gd name="T58" fmla="*/ 4992 w 16190"/>
              <a:gd name="T59" fmla="*/ 14777 h 14804"/>
              <a:gd name="T60" fmla="*/ 5230 w 16190"/>
              <a:gd name="T61" fmla="*/ 14785 h 14804"/>
              <a:gd name="T62" fmla="*/ 5629 w 16190"/>
              <a:gd name="T63" fmla="*/ 14600 h 14804"/>
              <a:gd name="T64" fmla="*/ 6120 w 16190"/>
              <a:gd name="T65" fmla="*/ 14268 h 14804"/>
              <a:gd name="T66" fmla="*/ 6655 w 16190"/>
              <a:gd name="T67" fmla="*/ 13846 h 14804"/>
              <a:gd name="T68" fmla="*/ 7186 w 16190"/>
              <a:gd name="T69" fmla="*/ 13392 h 14804"/>
              <a:gd name="T70" fmla="*/ 7966 w 16190"/>
              <a:gd name="T71" fmla="*/ 12695 h 14804"/>
              <a:gd name="T72" fmla="*/ 8290 w 16190"/>
              <a:gd name="T73" fmla="*/ 12418 h 14804"/>
              <a:gd name="T74" fmla="*/ 8582 w 16190"/>
              <a:gd name="T75" fmla="*/ 12302 h 14804"/>
              <a:gd name="T76" fmla="*/ 9317 w 16190"/>
              <a:gd name="T77" fmla="*/ 12082 h 14804"/>
              <a:gd name="T78" fmla="*/ 10373 w 16190"/>
              <a:gd name="T79" fmla="*/ 11731 h 14804"/>
              <a:gd name="T80" fmla="*/ 11622 w 16190"/>
              <a:gd name="T81" fmla="*/ 11220 h 14804"/>
              <a:gd name="T82" fmla="*/ 12934 w 16190"/>
              <a:gd name="T83" fmla="*/ 10526 h 14804"/>
              <a:gd name="T84" fmla="*/ 14176 w 16190"/>
              <a:gd name="T85" fmla="*/ 9620 h 14804"/>
              <a:gd name="T86" fmla="*/ 15220 w 16190"/>
              <a:gd name="T87" fmla="*/ 8478 h 14804"/>
              <a:gd name="T88" fmla="*/ 15933 w 16190"/>
              <a:gd name="T89" fmla="*/ 7073 h 14804"/>
              <a:gd name="T90" fmla="*/ 16180 w 16190"/>
              <a:gd name="T91" fmla="*/ 5790 h 14804"/>
              <a:gd name="T92" fmla="*/ 16126 w 16190"/>
              <a:gd name="T93" fmla="*/ 4711 h 14804"/>
              <a:gd name="T94" fmla="*/ 15856 w 16190"/>
              <a:gd name="T95" fmla="*/ 3750 h 14804"/>
              <a:gd name="T96" fmla="*/ 15427 w 16190"/>
              <a:gd name="T97" fmla="*/ 2916 h 14804"/>
              <a:gd name="T98" fmla="*/ 14896 w 16190"/>
              <a:gd name="T99" fmla="*/ 2211 h 14804"/>
              <a:gd name="T100" fmla="*/ 14318 w 16190"/>
              <a:gd name="T101" fmla="*/ 1637 h 14804"/>
              <a:gd name="T102" fmla="*/ 13750 w 16190"/>
              <a:gd name="T103" fmla="*/ 1202 h 14804"/>
              <a:gd name="T104" fmla="*/ 13250 w 16190"/>
              <a:gd name="T105" fmla="*/ 908 h 14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190" h="14804">
                <a:moveTo>
                  <a:pt x="13142" y="857"/>
                </a:moveTo>
                <a:lnTo>
                  <a:pt x="13027" y="807"/>
                </a:lnTo>
                <a:lnTo>
                  <a:pt x="12890" y="749"/>
                </a:lnTo>
                <a:lnTo>
                  <a:pt x="12731" y="685"/>
                </a:lnTo>
                <a:lnTo>
                  <a:pt x="12552" y="617"/>
                </a:lnTo>
                <a:lnTo>
                  <a:pt x="12354" y="546"/>
                </a:lnTo>
                <a:lnTo>
                  <a:pt x="12135" y="474"/>
                </a:lnTo>
                <a:lnTo>
                  <a:pt x="11899" y="402"/>
                </a:lnTo>
                <a:lnTo>
                  <a:pt x="11645" y="331"/>
                </a:lnTo>
                <a:lnTo>
                  <a:pt x="11374" y="263"/>
                </a:lnTo>
                <a:lnTo>
                  <a:pt x="11088" y="201"/>
                </a:lnTo>
                <a:lnTo>
                  <a:pt x="10785" y="143"/>
                </a:lnTo>
                <a:lnTo>
                  <a:pt x="10467" y="94"/>
                </a:lnTo>
                <a:lnTo>
                  <a:pt x="10137" y="53"/>
                </a:lnTo>
                <a:lnTo>
                  <a:pt x="9792" y="23"/>
                </a:lnTo>
                <a:lnTo>
                  <a:pt x="9435" y="5"/>
                </a:lnTo>
                <a:lnTo>
                  <a:pt x="9066" y="0"/>
                </a:lnTo>
                <a:lnTo>
                  <a:pt x="8686" y="11"/>
                </a:lnTo>
                <a:lnTo>
                  <a:pt x="8296" y="37"/>
                </a:lnTo>
                <a:lnTo>
                  <a:pt x="7896" y="82"/>
                </a:lnTo>
                <a:lnTo>
                  <a:pt x="7487" y="146"/>
                </a:lnTo>
                <a:lnTo>
                  <a:pt x="7070" y="231"/>
                </a:lnTo>
                <a:lnTo>
                  <a:pt x="6646" y="338"/>
                </a:lnTo>
                <a:lnTo>
                  <a:pt x="6215" y="470"/>
                </a:lnTo>
                <a:lnTo>
                  <a:pt x="5778" y="626"/>
                </a:lnTo>
                <a:lnTo>
                  <a:pt x="5336" y="809"/>
                </a:lnTo>
                <a:lnTo>
                  <a:pt x="4889" y="1021"/>
                </a:lnTo>
                <a:lnTo>
                  <a:pt x="4438" y="1262"/>
                </a:lnTo>
                <a:lnTo>
                  <a:pt x="3985" y="1534"/>
                </a:lnTo>
                <a:lnTo>
                  <a:pt x="3529" y="1839"/>
                </a:lnTo>
                <a:lnTo>
                  <a:pt x="3071" y="2178"/>
                </a:lnTo>
                <a:lnTo>
                  <a:pt x="2613" y="2553"/>
                </a:lnTo>
                <a:lnTo>
                  <a:pt x="2154" y="2966"/>
                </a:lnTo>
                <a:lnTo>
                  <a:pt x="2140" y="2981"/>
                </a:lnTo>
                <a:lnTo>
                  <a:pt x="2098" y="3025"/>
                </a:lnTo>
                <a:lnTo>
                  <a:pt x="2032" y="3095"/>
                </a:lnTo>
                <a:lnTo>
                  <a:pt x="1945" y="3192"/>
                </a:lnTo>
                <a:lnTo>
                  <a:pt x="1839" y="3314"/>
                </a:lnTo>
                <a:lnTo>
                  <a:pt x="1717" y="3460"/>
                </a:lnTo>
                <a:lnTo>
                  <a:pt x="1584" y="3628"/>
                </a:lnTo>
                <a:lnTo>
                  <a:pt x="1439" y="3818"/>
                </a:lnTo>
                <a:lnTo>
                  <a:pt x="1288" y="4026"/>
                </a:lnTo>
                <a:lnTo>
                  <a:pt x="1134" y="4254"/>
                </a:lnTo>
                <a:lnTo>
                  <a:pt x="979" y="4499"/>
                </a:lnTo>
                <a:lnTo>
                  <a:pt x="825" y="4760"/>
                </a:lnTo>
                <a:lnTo>
                  <a:pt x="675" y="5036"/>
                </a:lnTo>
                <a:lnTo>
                  <a:pt x="533" y="5325"/>
                </a:lnTo>
                <a:lnTo>
                  <a:pt x="403" y="5627"/>
                </a:lnTo>
                <a:lnTo>
                  <a:pt x="284" y="5939"/>
                </a:lnTo>
                <a:lnTo>
                  <a:pt x="183" y="6261"/>
                </a:lnTo>
                <a:lnTo>
                  <a:pt x="101" y="6592"/>
                </a:lnTo>
                <a:lnTo>
                  <a:pt x="42" y="6929"/>
                </a:lnTo>
                <a:lnTo>
                  <a:pt x="7" y="7273"/>
                </a:lnTo>
                <a:lnTo>
                  <a:pt x="0" y="7622"/>
                </a:lnTo>
                <a:lnTo>
                  <a:pt x="24" y="7973"/>
                </a:lnTo>
                <a:lnTo>
                  <a:pt x="82" y="8327"/>
                </a:lnTo>
                <a:lnTo>
                  <a:pt x="176" y="8682"/>
                </a:lnTo>
                <a:lnTo>
                  <a:pt x="310" y="9035"/>
                </a:lnTo>
                <a:lnTo>
                  <a:pt x="487" y="9388"/>
                </a:lnTo>
                <a:lnTo>
                  <a:pt x="708" y="9737"/>
                </a:lnTo>
                <a:lnTo>
                  <a:pt x="978" y="10082"/>
                </a:lnTo>
                <a:lnTo>
                  <a:pt x="1299" y="10422"/>
                </a:lnTo>
                <a:lnTo>
                  <a:pt x="1675" y="10754"/>
                </a:lnTo>
                <a:lnTo>
                  <a:pt x="2107" y="11079"/>
                </a:lnTo>
                <a:lnTo>
                  <a:pt x="2599" y="11394"/>
                </a:lnTo>
                <a:lnTo>
                  <a:pt x="2662" y="11431"/>
                </a:lnTo>
                <a:lnTo>
                  <a:pt x="2728" y="11468"/>
                </a:lnTo>
                <a:lnTo>
                  <a:pt x="2797" y="11503"/>
                </a:lnTo>
                <a:lnTo>
                  <a:pt x="2867" y="11537"/>
                </a:lnTo>
                <a:lnTo>
                  <a:pt x="2938" y="11571"/>
                </a:lnTo>
                <a:lnTo>
                  <a:pt x="3011" y="11604"/>
                </a:lnTo>
                <a:lnTo>
                  <a:pt x="3084" y="11636"/>
                </a:lnTo>
                <a:lnTo>
                  <a:pt x="3159" y="11668"/>
                </a:lnTo>
                <a:lnTo>
                  <a:pt x="3235" y="11698"/>
                </a:lnTo>
                <a:lnTo>
                  <a:pt x="3311" y="11729"/>
                </a:lnTo>
                <a:lnTo>
                  <a:pt x="3387" y="11759"/>
                </a:lnTo>
                <a:lnTo>
                  <a:pt x="3463" y="11787"/>
                </a:lnTo>
                <a:lnTo>
                  <a:pt x="3615" y="11844"/>
                </a:lnTo>
                <a:lnTo>
                  <a:pt x="3764" y="11898"/>
                </a:lnTo>
                <a:lnTo>
                  <a:pt x="3910" y="11949"/>
                </a:lnTo>
                <a:lnTo>
                  <a:pt x="4049" y="11999"/>
                </a:lnTo>
                <a:lnTo>
                  <a:pt x="4181" y="12045"/>
                </a:lnTo>
                <a:lnTo>
                  <a:pt x="4304" y="12090"/>
                </a:lnTo>
                <a:lnTo>
                  <a:pt x="4360" y="12113"/>
                </a:lnTo>
                <a:lnTo>
                  <a:pt x="4415" y="12134"/>
                </a:lnTo>
                <a:lnTo>
                  <a:pt x="4466" y="12155"/>
                </a:lnTo>
                <a:lnTo>
                  <a:pt x="4513" y="12175"/>
                </a:lnTo>
                <a:lnTo>
                  <a:pt x="4557" y="12195"/>
                </a:lnTo>
                <a:lnTo>
                  <a:pt x="4597" y="12215"/>
                </a:lnTo>
                <a:lnTo>
                  <a:pt x="4634" y="12235"/>
                </a:lnTo>
                <a:lnTo>
                  <a:pt x="4665" y="12254"/>
                </a:lnTo>
                <a:lnTo>
                  <a:pt x="4687" y="12275"/>
                </a:lnTo>
                <a:lnTo>
                  <a:pt x="4708" y="12307"/>
                </a:lnTo>
                <a:lnTo>
                  <a:pt x="4725" y="12350"/>
                </a:lnTo>
                <a:lnTo>
                  <a:pt x="4741" y="12404"/>
                </a:lnTo>
                <a:lnTo>
                  <a:pt x="4754" y="12467"/>
                </a:lnTo>
                <a:lnTo>
                  <a:pt x="4766" y="12539"/>
                </a:lnTo>
                <a:lnTo>
                  <a:pt x="4776" y="12617"/>
                </a:lnTo>
                <a:lnTo>
                  <a:pt x="4785" y="12703"/>
                </a:lnTo>
                <a:lnTo>
                  <a:pt x="4794" y="12796"/>
                </a:lnTo>
                <a:lnTo>
                  <a:pt x="4801" y="12893"/>
                </a:lnTo>
                <a:lnTo>
                  <a:pt x="4806" y="12994"/>
                </a:lnTo>
                <a:lnTo>
                  <a:pt x="4811" y="13100"/>
                </a:lnTo>
                <a:lnTo>
                  <a:pt x="4820" y="13320"/>
                </a:lnTo>
                <a:lnTo>
                  <a:pt x="4828" y="13544"/>
                </a:lnTo>
                <a:lnTo>
                  <a:pt x="4832" y="13657"/>
                </a:lnTo>
                <a:lnTo>
                  <a:pt x="4836" y="13769"/>
                </a:lnTo>
                <a:lnTo>
                  <a:pt x="4840" y="13879"/>
                </a:lnTo>
                <a:lnTo>
                  <a:pt x="4846" y="13986"/>
                </a:lnTo>
                <a:lnTo>
                  <a:pt x="4852" y="14091"/>
                </a:lnTo>
                <a:lnTo>
                  <a:pt x="4858" y="14190"/>
                </a:lnTo>
                <a:lnTo>
                  <a:pt x="4867" y="14286"/>
                </a:lnTo>
                <a:lnTo>
                  <a:pt x="4877" y="14375"/>
                </a:lnTo>
                <a:lnTo>
                  <a:pt x="4888" y="14458"/>
                </a:lnTo>
                <a:lnTo>
                  <a:pt x="4900" y="14534"/>
                </a:lnTo>
                <a:lnTo>
                  <a:pt x="4914" y="14601"/>
                </a:lnTo>
                <a:lnTo>
                  <a:pt x="4930" y="14661"/>
                </a:lnTo>
                <a:lnTo>
                  <a:pt x="4948" y="14709"/>
                </a:lnTo>
                <a:lnTo>
                  <a:pt x="4969" y="14749"/>
                </a:lnTo>
                <a:lnTo>
                  <a:pt x="4992" y="14777"/>
                </a:lnTo>
                <a:lnTo>
                  <a:pt x="5017" y="14792"/>
                </a:lnTo>
                <a:lnTo>
                  <a:pt x="5078" y="14804"/>
                </a:lnTo>
                <a:lnTo>
                  <a:pt x="5150" y="14801"/>
                </a:lnTo>
                <a:lnTo>
                  <a:pt x="5230" y="14785"/>
                </a:lnTo>
                <a:lnTo>
                  <a:pt x="5319" y="14756"/>
                </a:lnTo>
                <a:lnTo>
                  <a:pt x="5415" y="14714"/>
                </a:lnTo>
                <a:lnTo>
                  <a:pt x="5519" y="14662"/>
                </a:lnTo>
                <a:lnTo>
                  <a:pt x="5629" y="14600"/>
                </a:lnTo>
                <a:lnTo>
                  <a:pt x="5746" y="14529"/>
                </a:lnTo>
                <a:lnTo>
                  <a:pt x="5866" y="14448"/>
                </a:lnTo>
                <a:lnTo>
                  <a:pt x="5992" y="14362"/>
                </a:lnTo>
                <a:lnTo>
                  <a:pt x="6120" y="14268"/>
                </a:lnTo>
                <a:lnTo>
                  <a:pt x="6251" y="14168"/>
                </a:lnTo>
                <a:lnTo>
                  <a:pt x="6384" y="14064"/>
                </a:lnTo>
                <a:lnTo>
                  <a:pt x="6519" y="13957"/>
                </a:lnTo>
                <a:lnTo>
                  <a:pt x="6655" y="13846"/>
                </a:lnTo>
                <a:lnTo>
                  <a:pt x="6789" y="13733"/>
                </a:lnTo>
                <a:lnTo>
                  <a:pt x="6923" y="13619"/>
                </a:lnTo>
                <a:lnTo>
                  <a:pt x="7055" y="13505"/>
                </a:lnTo>
                <a:lnTo>
                  <a:pt x="7186" y="13392"/>
                </a:lnTo>
                <a:lnTo>
                  <a:pt x="7312" y="13280"/>
                </a:lnTo>
                <a:lnTo>
                  <a:pt x="7553" y="13066"/>
                </a:lnTo>
                <a:lnTo>
                  <a:pt x="7774" y="12868"/>
                </a:lnTo>
                <a:lnTo>
                  <a:pt x="7966" y="12695"/>
                </a:lnTo>
                <a:lnTo>
                  <a:pt x="8126" y="12554"/>
                </a:lnTo>
                <a:lnTo>
                  <a:pt x="8192" y="12498"/>
                </a:lnTo>
                <a:lnTo>
                  <a:pt x="8246" y="12452"/>
                </a:lnTo>
                <a:lnTo>
                  <a:pt x="8290" y="12418"/>
                </a:lnTo>
                <a:lnTo>
                  <a:pt x="8322" y="12396"/>
                </a:lnTo>
                <a:lnTo>
                  <a:pt x="8377" y="12371"/>
                </a:lnTo>
                <a:lnTo>
                  <a:pt x="8465" y="12339"/>
                </a:lnTo>
                <a:lnTo>
                  <a:pt x="8582" y="12302"/>
                </a:lnTo>
                <a:lnTo>
                  <a:pt x="8729" y="12258"/>
                </a:lnTo>
                <a:lnTo>
                  <a:pt x="8901" y="12207"/>
                </a:lnTo>
                <a:lnTo>
                  <a:pt x="9097" y="12149"/>
                </a:lnTo>
                <a:lnTo>
                  <a:pt x="9317" y="12082"/>
                </a:lnTo>
                <a:lnTo>
                  <a:pt x="9556" y="12008"/>
                </a:lnTo>
                <a:lnTo>
                  <a:pt x="9813" y="11924"/>
                </a:lnTo>
                <a:lnTo>
                  <a:pt x="10086" y="11833"/>
                </a:lnTo>
                <a:lnTo>
                  <a:pt x="10373" y="11731"/>
                </a:lnTo>
                <a:lnTo>
                  <a:pt x="10673" y="11619"/>
                </a:lnTo>
                <a:lnTo>
                  <a:pt x="10983" y="11497"/>
                </a:lnTo>
                <a:lnTo>
                  <a:pt x="11299" y="11364"/>
                </a:lnTo>
                <a:lnTo>
                  <a:pt x="11622" y="11220"/>
                </a:lnTo>
                <a:lnTo>
                  <a:pt x="11950" y="11065"/>
                </a:lnTo>
                <a:lnTo>
                  <a:pt x="12279" y="10897"/>
                </a:lnTo>
                <a:lnTo>
                  <a:pt x="12607" y="10718"/>
                </a:lnTo>
                <a:lnTo>
                  <a:pt x="12934" y="10526"/>
                </a:lnTo>
                <a:lnTo>
                  <a:pt x="13255" y="10320"/>
                </a:lnTo>
                <a:lnTo>
                  <a:pt x="13572" y="10100"/>
                </a:lnTo>
                <a:lnTo>
                  <a:pt x="13879" y="9868"/>
                </a:lnTo>
                <a:lnTo>
                  <a:pt x="14176" y="9620"/>
                </a:lnTo>
                <a:lnTo>
                  <a:pt x="14461" y="9358"/>
                </a:lnTo>
                <a:lnTo>
                  <a:pt x="14731" y="9081"/>
                </a:lnTo>
                <a:lnTo>
                  <a:pt x="14985" y="8787"/>
                </a:lnTo>
                <a:lnTo>
                  <a:pt x="15220" y="8478"/>
                </a:lnTo>
                <a:lnTo>
                  <a:pt x="15434" y="8153"/>
                </a:lnTo>
                <a:lnTo>
                  <a:pt x="15625" y="7810"/>
                </a:lnTo>
                <a:lnTo>
                  <a:pt x="15793" y="7449"/>
                </a:lnTo>
                <a:lnTo>
                  <a:pt x="15933" y="7073"/>
                </a:lnTo>
                <a:lnTo>
                  <a:pt x="16045" y="6677"/>
                </a:lnTo>
                <a:lnTo>
                  <a:pt x="16109" y="6374"/>
                </a:lnTo>
                <a:lnTo>
                  <a:pt x="16154" y="6079"/>
                </a:lnTo>
                <a:lnTo>
                  <a:pt x="16180" y="5790"/>
                </a:lnTo>
                <a:lnTo>
                  <a:pt x="16190" y="5509"/>
                </a:lnTo>
                <a:lnTo>
                  <a:pt x="16184" y="5236"/>
                </a:lnTo>
                <a:lnTo>
                  <a:pt x="16162" y="4969"/>
                </a:lnTo>
                <a:lnTo>
                  <a:pt x="16126" y="4711"/>
                </a:lnTo>
                <a:lnTo>
                  <a:pt x="16077" y="4459"/>
                </a:lnTo>
                <a:lnTo>
                  <a:pt x="16015" y="4215"/>
                </a:lnTo>
                <a:lnTo>
                  <a:pt x="15941" y="3979"/>
                </a:lnTo>
                <a:lnTo>
                  <a:pt x="15856" y="3750"/>
                </a:lnTo>
                <a:lnTo>
                  <a:pt x="15762" y="3530"/>
                </a:lnTo>
                <a:lnTo>
                  <a:pt x="15658" y="3317"/>
                </a:lnTo>
                <a:lnTo>
                  <a:pt x="15546" y="3113"/>
                </a:lnTo>
                <a:lnTo>
                  <a:pt x="15427" y="2916"/>
                </a:lnTo>
                <a:lnTo>
                  <a:pt x="15302" y="2728"/>
                </a:lnTo>
                <a:lnTo>
                  <a:pt x="15170" y="2547"/>
                </a:lnTo>
                <a:lnTo>
                  <a:pt x="15034" y="2374"/>
                </a:lnTo>
                <a:lnTo>
                  <a:pt x="14896" y="2211"/>
                </a:lnTo>
                <a:lnTo>
                  <a:pt x="14753" y="2055"/>
                </a:lnTo>
                <a:lnTo>
                  <a:pt x="14608" y="1907"/>
                </a:lnTo>
                <a:lnTo>
                  <a:pt x="14464" y="1768"/>
                </a:lnTo>
                <a:lnTo>
                  <a:pt x="14318" y="1637"/>
                </a:lnTo>
                <a:lnTo>
                  <a:pt x="14172" y="1515"/>
                </a:lnTo>
                <a:lnTo>
                  <a:pt x="14030" y="1403"/>
                </a:lnTo>
                <a:lnTo>
                  <a:pt x="13888" y="1298"/>
                </a:lnTo>
                <a:lnTo>
                  <a:pt x="13750" y="1202"/>
                </a:lnTo>
                <a:lnTo>
                  <a:pt x="13617" y="1115"/>
                </a:lnTo>
                <a:lnTo>
                  <a:pt x="13488" y="1037"/>
                </a:lnTo>
                <a:lnTo>
                  <a:pt x="13366" y="968"/>
                </a:lnTo>
                <a:lnTo>
                  <a:pt x="13250" y="908"/>
                </a:lnTo>
                <a:lnTo>
                  <a:pt x="13142" y="8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6" name="Freeform 117">
            <a:extLst>
              <a:ext uri="{FF2B5EF4-FFF2-40B4-BE49-F238E27FC236}">
                <a16:creationId xmlns:a16="http://schemas.microsoft.com/office/drawing/2014/main" xmlns="" id="{4100EF17-436B-6147-8119-C09A855AA75B}"/>
              </a:ext>
            </a:extLst>
          </p:cNvPr>
          <p:cNvSpPr>
            <a:spLocks/>
          </p:cNvSpPr>
          <p:nvPr/>
        </p:nvSpPr>
        <p:spPr bwMode="auto">
          <a:xfrm>
            <a:off x="7406833" y="3396764"/>
            <a:ext cx="475459" cy="421387"/>
          </a:xfrm>
          <a:custGeom>
            <a:avLst/>
            <a:gdLst>
              <a:gd name="T0" fmla="*/ 14750 w 16063"/>
              <a:gd name="T1" fmla="*/ 1881 h 14238"/>
              <a:gd name="T2" fmla="*/ 14139 w 16063"/>
              <a:gd name="T3" fmla="*/ 1159 h 14238"/>
              <a:gd name="T4" fmla="*/ 13493 w 16063"/>
              <a:gd name="T5" fmla="*/ 596 h 14238"/>
              <a:gd name="T6" fmla="*/ 12839 w 16063"/>
              <a:gd name="T7" fmla="*/ 209 h 14238"/>
              <a:gd name="T8" fmla="*/ 12209 w 16063"/>
              <a:gd name="T9" fmla="*/ 17 h 14238"/>
              <a:gd name="T10" fmla="*/ 11634 w 16063"/>
              <a:gd name="T11" fmla="*/ 40 h 14238"/>
              <a:gd name="T12" fmla="*/ 11176 w 16063"/>
              <a:gd name="T13" fmla="*/ 269 h 14238"/>
              <a:gd name="T14" fmla="*/ 10876 w 16063"/>
              <a:gd name="T15" fmla="*/ 623 h 14238"/>
              <a:gd name="T16" fmla="*/ 10684 w 16063"/>
              <a:gd name="T17" fmla="*/ 1095 h 14238"/>
              <a:gd name="T18" fmla="*/ 10601 w 16063"/>
              <a:gd name="T19" fmla="*/ 1664 h 14238"/>
              <a:gd name="T20" fmla="*/ 10626 w 16063"/>
              <a:gd name="T21" fmla="*/ 2309 h 14238"/>
              <a:gd name="T22" fmla="*/ 10758 w 16063"/>
              <a:gd name="T23" fmla="*/ 3008 h 14238"/>
              <a:gd name="T24" fmla="*/ 10995 w 16063"/>
              <a:gd name="T25" fmla="*/ 3741 h 14238"/>
              <a:gd name="T26" fmla="*/ 8233 w 16063"/>
              <a:gd name="T27" fmla="*/ 4753 h 14238"/>
              <a:gd name="T28" fmla="*/ 7621 w 16063"/>
              <a:gd name="T29" fmla="*/ 4280 h 14238"/>
              <a:gd name="T30" fmla="*/ 7008 w 16063"/>
              <a:gd name="T31" fmla="*/ 3931 h 14238"/>
              <a:gd name="T32" fmla="*/ 6411 w 16063"/>
              <a:gd name="T33" fmla="*/ 3717 h 14238"/>
              <a:gd name="T34" fmla="*/ 5845 w 16063"/>
              <a:gd name="T35" fmla="*/ 3646 h 14238"/>
              <a:gd name="T36" fmla="*/ 5326 w 16063"/>
              <a:gd name="T37" fmla="*/ 3730 h 14238"/>
              <a:gd name="T38" fmla="*/ 4828 w 16063"/>
              <a:gd name="T39" fmla="*/ 4008 h 14238"/>
              <a:gd name="T40" fmla="*/ 4416 w 16063"/>
              <a:gd name="T41" fmla="*/ 4532 h 14238"/>
              <a:gd name="T42" fmla="*/ 4177 w 16063"/>
              <a:gd name="T43" fmla="*/ 5237 h 14238"/>
              <a:gd name="T44" fmla="*/ 4111 w 16063"/>
              <a:gd name="T45" fmla="*/ 6087 h 14238"/>
              <a:gd name="T46" fmla="*/ 4216 w 16063"/>
              <a:gd name="T47" fmla="*/ 7045 h 14238"/>
              <a:gd name="T48" fmla="*/ 4491 w 16063"/>
              <a:gd name="T49" fmla="*/ 8073 h 14238"/>
              <a:gd name="T50" fmla="*/ 4935 w 16063"/>
              <a:gd name="T51" fmla="*/ 9136 h 14238"/>
              <a:gd name="T52" fmla="*/ 3176 w 16063"/>
              <a:gd name="T53" fmla="*/ 10810 h 14238"/>
              <a:gd name="T54" fmla="*/ 2142 w 16063"/>
              <a:gd name="T55" fmla="*/ 11816 h 14238"/>
              <a:gd name="T56" fmla="*/ 1205 w 16063"/>
              <a:gd name="T57" fmla="*/ 12758 h 14238"/>
              <a:gd name="T58" fmla="*/ 473 w 16063"/>
              <a:gd name="T59" fmla="*/ 13538 h 14238"/>
              <a:gd name="T60" fmla="*/ 55 w 16063"/>
              <a:gd name="T61" fmla="*/ 14061 h 14238"/>
              <a:gd name="T62" fmla="*/ 63 w 16063"/>
              <a:gd name="T63" fmla="*/ 14238 h 14238"/>
              <a:gd name="T64" fmla="*/ 556 w 16063"/>
              <a:gd name="T65" fmla="*/ 14078 h 14238"/>
              <a:gd name="T66" fmla="*/ 1429 w 16063"/>
              <a:gd name="T67" fmla="*/ 13662 h 14238"/>
              <a:gd name="T68" fmla="*/ 2554 w 16063"/>
              <a:gd name="T69" fmla="*/ 13071 h 14238"/>
              <a:gd name="T70" fmla="*/ 3804 w 16063"/>
              <a:gd name="T71" fmla="*/ 12383 h 14238"/>
              <a:gd name="T72" fmla="*/ 5748 w 16063"/>
              <a:gd name="T73" fmla="*/ 11280 h 14238"/>
              <a:gd name="T74" fmla="*/ 6681 w 16063"/>
              <a:gd name="T75" fmla="*/ 11581 h 14238"/>
              <a:gd name="T76" fmla="*/ 7338 w 16063"/>
              <a:gd name="T77" fmla="*/ 12146 h 14238"/>
              <a:gd name="T78" fmla="*/ 8001 w 16063"/>
              <a:gd name="T79" fmla="*/ 12569 h 14238"/>
              <a:gd name="T80" fmla="*/ 8653 w 16063"/>
              <a:gd name="T81" fmla="*/ 12839 h 14238"/>
              <a:gd name="T82" fmla="*/ 9272 w 16063"/>
              <a:gd name="T83" fmla="*/ 12943 h 14238"/>
              <a:gd name="T84" fmla="*/ 9838 w 16063"/>
              <a:gd name="T85" fmla="*/ 12868 h 14238"/>
              <a:gd name="T86" fmla="*/ 10337 w 16063"/>
              <a:gd name="T87" fmla="*/ 12599 h 14238"/>
              <a:gd name="T88" fmla="*/ 10718 w 16063"/>
              <a:gd name="T89" fmla="*/ 12151 h 14238"/>
              <a:gd name="T90" fmla="*/ 10962 w 16063"/>
              <a:gd name="T91" fmla="*/ 11555 h 14238"/>
              <a:gd name="T92" fmla="*/ 11071 w 16063"/>
              <a:gd name="T93" fmla="*/ 10837 h 14238"/>
              <a:gd name="T94" fmla="*/ 11044 w 16063"/>
              <a:gd name="T95" fmla="*/ 10024 h 14238"/>
              <a:gd name="T96" fmla="*/ 10882 w 16063"/>
              <a:gd name="T97" fmla="*/ 9140 h 14238"/>
              <a:gd name="T98" fmla="*/ 10587 w 16063"/>
              <a:gd name="T99" fmla="*/ 8212 h 14238"/>
              <a:gd name="T100" fmla="*/ 12942 w 16063"/>
              <a:gd name="T101" fmla="*/ 6519 h 14238"/>
              <a:gd name="T102" fmla="*/ 13403 w 16063"/>
              <a:gd name="T103" fmla="*/ 6855 h 14238"/>
              <a:gd name="T104" fmla="*/ 13862 w 16063"/>
              <a:gd name="T105" fmla="*/ 7100 h 14238"/>
              <a:gd name="T106" fmla="*/ 14308 w 16063"/>
              <a:gd name="T107" fmla="*/ 7248 h 14238"/>
              <a:gd name="T108" fmla="*/ 14730 w 16063"/>
              <a:gd name="T109" fmla="*/ 7291 h 14238"/>
              <a:gd name="T110" fmla="*/ 15118 w 16063"/>
              <a:gd name="T111" fmla="*/ 7224 h 14238"/>
              <a:gd name="T112" fmla="*/ 15511 w 16063"/>
              <a:gd name="T113" fmla="*/ 6997 h 14238"/>
              <a:gd name="T114" fmla="*/ 15850 w 16063"/>
              <a:gd name="T115" fmla="*/ 6543 h 14238"/>
              <a:gd name="T116" fmla="*/ 16030 w 16063"/>
              <a:gd name="T117" fmla="*/ 5926 h 14238"/>
              <a:gd name="T118" fmla="*/ 16053 w 16063"/>
              <a:gd name="T119" fmla="*/ 5184 h 14238"/>
              <a:gd name="T120" fmla="*/ 15920 w 16063"/>
              <a:gd name="T121" fmla="*/ 4351 h 14238"/>
              <a:gd name="T122" fmla="*/ 15632 w 16063"/>
              <a:gd name="T123" fmla="*/ 3464 h 14238"/>
              <a:gd name="T124" fmla="*/ 15190 w 16063"/>
              <a:gd name="T125" fmla="*/ 2559 h 1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63" h="14238">
                <a:moveTo>
                  <a:pt x="15190" y="2559"/>
                </a:moveTo>
                <a:lnTo>
                  <a:pt x="15085" y="2381"/>
                </a:lnTo>
                <a:lnTo>
                  <a:pt x="14977" y="2210"/>
                </a:lnTo>
                <a:lnTo>
                  <a:pt x="14864" y="2043"/>
                </a:lnTo>
                <a:lnTo>
                  <a:pt x="14750" y="1881"/>
                </a:lnTo>
                <a:lnTo>
                  <a:pt x="14632" y="1725"/>
                </a:lnTo>
                <a:lnTo>
                  <a:pt x="14512" y="1574"/>
                </a:lnTo>
                <a:lnTo>
                  <a:pt x="14389" y="1430"/>
                </a:lnTo>
                <a:lnTo>
                  <a:pt x="14266" y="1291"/>
                </a:lnTo>
                <a:lnTo>
                  <a:pt x="14139" y="1159"/>
                </a:lnTo>
                <a:lnTo>
                  <a:pt x="14012" y="1034"/>
                </a:lnTo>
                <a:lnTo>
                  <a:pt x="13883" y="913"/>
                </a:lnTo>
                <a:lnTo>
                  <a:pt x="13754" y="801"/>
                </a:lnTo>
                <a:lnTo>
                  <a:pt x="13623" y="695"/>
                </a:lnTo>
                <a:lnTo>
                  <a:pt x="13493" y="596"/>
                </a:lnTo>
                <a:lnTo>
                  <a:pt x="13361" y="503"/>
                </a:lnTo>
                <a:lnTo>
                  <a:pt x="13231" y="418"/>
                </a:lnTo>
                <a:lnTo>
                  <a:pt x="13099" y="341"/>
                </a:lnTo>
                <a:lnTo>
                  <a:pt x="12968" y="271"/>
                </a:lnTo>
                <a:lnTo>
                  <a:pt x="12839" y="209"/>
                </a:lnTo>
                <a:lnTo>
                  <a:pt x="12710" y="155"/>
                </a:lnTo>
                <a:lnTo>
                  <a:pt x="12583" y="108"/>
                </a:lnTo>
                <a:lnTo>
                  <a:pt x="12456" y="70"/>
                </a:lnTo>
                <a:lnTo>
                  <a:pt x="12332" y="39"/>
                </a:lnTo>
                <a:lnTo>
                  <a:pt x="12209" y="17"/>
                </a:lnTo>
                <a:lnTo>
                  <a:pt x="12089" y="4"/>
                </a:lnTo>
                <a:lnTo>
                  <a:pt x="11971" y="0"/>
                </a:lnTo>
                <a:lnTo>
                  <a:pt x="11856" y="4"/>
                </a:lnTo>
                <a:lnTo>
                  <a:pt x="11744" y="18"/>
                </a:lnTo>
                <a:lnTo>
                  <a:pt x="11634" y="40"/>
                </a:lnTo>
                <a:lnTo>
                  <a:pt x="11529" y="73"/>
                </a:lnTo>
                <a:lnTo>
                  <a:pt x="11426" y="114"/>
                </a:lnTo>
                <a:lnTo>
                  <a:pt x="11328" y="165"/>
                </a:lnTo>
                <a:lnTo>
                  <a:pt x="11250" y="214"/>
                </a:lnTo>
                <a:lnTo>
                  <a:pt x="11176" y="269"/>
                </a:lnTo>
                <a:lnTo>
                  <a:pt x="11108" y="329"/>
                </a:lnTo>
                <a:lnTo>
                  <a:pt x="11043" y="396"/>
                </a:lnTo>
                <a:lnTo>
                  <a:pt x="10982" y="467"/>
                </a:lnTo>
                <a:lnTo>
                  <a:pt x="10927" y="543"/>
                </a:lnTo>
                <a:lnTo>
                  <a:pt x="10876" y="623"/>
                </a:lnTo>
                <a:lnTo>
                  <a:pt x="10829" y="709"/>
                </a:lnTo>
                <a:lnTo>
                  <a:pt x="10786" y="799"/>
                </a:lnTo>
                <a:lnTo>
                  <a:pt x="10747" y="894"/>
                </a:lnTo>
                <a:lnTo>
                  <a:pt x="10713" y="993"/>
                </a:lnTo>
                <a:lnTo>
                  <a:pt x="10684" y="1095"/>
                </a:lnTo>
                <a:lnTo>
                  <a:pt x="10659" y="1202"/>
                </a:lnTo>
                <a:lnTo>
                  <a:pt x="10638" y="1312"/>
                </a:lnTo>
                <a:lnTo>
                  <a:pt x="10621" y="1427"/>
                </a:lnTo>
                <a:lnTo>
                  <a:pt x="10609" y="1544"/>
                </a:lnTo>
                <a:lnTo>
                  <a:pt x="10601" y="1664"/>
                </a:lnTo>
                <a:lnTo>
                  <a:pt x="10597" y="1787"/>
                </a:lnTo>
                <a:lnTo>
                  <a:pt x="10598" y="1914"/>
                </a:lnTo>
                <a:lnTo>
                  <a:pt x="10603" y="2043"/>
                </a:lnTo>
                <a:lnTo>
                  <a:pt x="10612" y="2175"/>
                </a:lnTo>
                <a:lnTo>
                  <a:pt x="10626" y="2309"/>
                </a:lnTo>
                <a:lnTo>
                  <a:pt x="10643" y="2445"/>
                </a:lnTo>
                <a:lnTo>
                  <a:pt x="10665" y="2583"/>
                </a:lnTo>
                <a:lnTo>
                  <a:pt x="10692" y="2723"/>
                </a:lnTo>
                <a:lnTo>
                  <a:pt x="10722" y="2864"/>
                </a:lnTo>
                <a:lnTo>
                  <a:pt x="10758" y="3008"/>
                </a:lnTo>
                <a:lnTo>
                  <a:pt x="10797" y="3152"/>
                </a:lnTo>
                <a:lnTo>
                  <a:pt x="10840" y="3299"/>
                </a:lnTo>
                <a:lnTo>
                  <a:pt x="10887" y="3445"/>
                </a:lnTo>
                <a:lnTo>
                  <a:pt x="10939" y="3593"/>
                </a:lnTo>
                <a:lnTo>
                  <a:pt x="10995" y="3741"/>
                </a:lnTo>
                <a:lnTo>
                  <a:pt x="8713" y="5216"/>
                </a:lnTo>
                <a:lnTo>
                  <a:pt x="8595" y="5094"/>
                </a:lnTo>
                <a:lnTo>
                  <a:pt x="8475" y="4976"/>
                </a:lnTo>
                <a:lnTo>
                  <a:pt x="8355" y="4863"/>
                </a:lnTo>
                <a:lnTo>
                  <a:pt x="8233" y="4753"/>
                </a:lnTo>
                <a:lnTo>
                  <a:pt x="8112" y="4649"/>
                </a:lnTo>
                <a:lnTo>
                  <a:pt x="7989" y="4549"/>
                </a:lnTo>
                <a:lnTo>
                  <a:pt x="7867" y="4454"/>
                </a:lnTo>
                <a:lnTo>
                  <a:pt x="7743" y="4364"/>
                </a:lnTo>
                <a:lnTo>
                  <a:pt x="7621" y="4280"/>
                </a:lnTo>
                <a:lnTo>
                  <a:pt x="7497" y="4200"/>
                </a:lnTo>
                <a:lnTo>
                  <a:pt x="7375" y="4124"/>
                </a:lnTo>
                <a:lnTo>
                  <a:pt x="7252" y="4054"/>
                </a:lnTo>
                <a:lnTo>
                  <a:pt x="7130" y="3990"/>
                </a:lnTo>
                <a:lnTo>
                  <a:pt x="7008" y="3931"/>
                </a:lnTo>
                <a:lnTo>
                  <a:pt x="6887" y="3876"/>
                </a:lnTo>
                <a:lnTo>
                  <a:pt x="6766" y="3828"/>
                </a:lnTo>
                <a:lnTo>
                  <a:pt x="6647" y="3786"/>
                </a:lnTo>
                <a:lnTo>
                  <a:pt x="6528" y="3748"/>
                </a:lnTo>
                <a:lnTo>
                  <a:pt x="6411" y="3717"/>
                </a:lnTo>
                <a:lnTo>
                  <a:pt x="6295" y="3691"/>
                </a:lnTo>
                <a:lnTo>
                  <a:pt x="6180" y="3670"/>
                </a:lnTo>
                <a:lnTo>
                  <a:pt x="6067" y="3656"/>
                </a:lnTo>
                <a:lnTo>
                  <a:pt x="5955" y="3648"/>
                </a:lnTo>
                <a:lnTo>
                  <a:pt x="5845" y="3646"/>
                </a:lnTo>
                <a:lnTo>
                  <a:pt x="5737" y="3650"/>
                </a:lnTo>
                <a:lnTo>
                  <a:pt x="5631" y="3660"/>
                </a:lnTo>
                <a:lnTo>
                  <a:pt x="5526" y="3677"/>
                </a:lnTo>
                <a:lnTo>
                  <a:pt x="5425" y="3701"/>
                </a:lnTo>
                <a:lnTo>
                  <a:pt x="5326" y="3730"/>
                </a:lnTo>
                <a:lnTo>
                  <a:pt x="5228" y="3765"/>
                </a:lnTo>
                <a:lnTo>
                  <a:pt x="5134" y="3808"/>
                </a:lnTo>
                <a:lnTo>
                  <a:pt x="5041" y="3857"/>
                </a:lnTo>
                <a:lnTo>
                  <a:pt x="4931" y="3928"/>
                </a:lnTo>
                <a:lnTo>
                  <a:pt x="4828" y="4008"/>
                </a:lnTo>
                <a:lnTo>
                  <a:pt x="4731" y="4097"/>
                </a:lnTo>
                <a:lnTo>
                  <a:pt x="4642" y="4194"/>
                </a:lnTo>
                <a:lnTo>
                  <a:pt x="4559" y="4299"/>
                </a:lnTo>
                <a:lnTo>
                  <a:pt x="4484" y="4412"/>
                </a:lnTo>
                <a:lnTo>
                  <a:pt x="4416" y="4532"/>
                </a:lnTo>
                <a:lnTo>
                  <a:pt x="4354" y="4660"/>
                </a:lnTo>
                <a:lnTo>
                  <a:pt x="4299" y="4795"/>
                </a:lnTo>
                <a:lnTo>
                  <a:pt x="4251" y="4936"/>
                </a:lnTo>
                <a:lnTo>
                  <a:pt x="4211" y="5084"/>
                </a:lnTo>
                <a:lnTo>
                  <a:pt x="4177" y="5237"/>
                </a:lnTo>
                <a:lnTo>
                  <a:pt x="4150" y="5397"/>
                </a:lnTo>
                <a:lnTo>
                  <a:pt x="4130" y="5563"/>
                </a:lnTo>
                <a:lnTo>
                  <a:pt x="4117" y="5732"/>
                </a:lnTo>
                <a:lnTo>
                  <a:pt x="4111" y="5907"/>
                </a:lnTo>
                <a:lnTo>
                  <a:pt x="4111" y="6087"/>
                </a:lnTo>
                <a:lnTo>
                  <a:pt x="4119" y="6271"/>
                </a:lnTo>
                <a:lnTo>
                  <a:pt x="4133" y="6460"/>
                </a:lnTo>
                <a:lnTo>
                  <a:pt x="4154" y="6651"/>
                </a:lnTo>
                <a:lnTo>
                  <a:pt x="4181" y="6847"/>
                </a:lnTo>
                <a:lnTo>
                  <a:pt x="4216" y="7045"/>
                </a:lnTo>
                <a:lnTo>
                  <a:pt x="4257" y="7246"/>
                </a:lnTo>
                <a:lnTo>
                  <a:pt x="4305" y="7450"/>
                </a:lnTo>
                <a:lnTo>
                  <a:pt x="4361" y="7656"/>
                </a:lnTo>
                <a:lnTo>
                  <a:pt x="4423" y="7863"/>
                </a:lnTo>
                <a:lnTo>
                  <a:pt x="4491" y="8073"/>
                </a:lnTo>
                <a:lnTo>
                  <a:pt x="4566" y="8284"/>
                </a:lnTo>
                <a:lnTo>
                  <a:pt x="4649" y="8497"/>
                </a:lnTo>
                <a:lnTo>
                  <a:pt x="4737" y="8709"/>
                </a:lnTo>
                <a:lnTo>
                  <a:pt x="4833" y="8922"/>
                </a:lnTo>
                <a:lnTo>
                  <a:pt x="4935" y="9136"/>
                </a:lnTo>
                <a:lnTo>
                  <a:pt x="4580" y="9471"/>
                </a:lnTo>
                <a:lnTo>
                  <a:pt x="4198" y="9832"/>
                </a:lnTo>
                <a:lnTo>
                  <a:pt x="3797" y="10214"/>
                </a:lnTo>
                <a:lnTo>
                  <a:pt x="3385" y="10609"/>
                </a:lnTo>
                <a:lnTo>
                  <a:pt x="3176" y="10810"/>
                </a:lnTo>
                <a:lnTo>
                  <a:pt x="2966" y="11012"/>
                </a:lnTo>
                <a:lnTo>
                  <a:pt x="2757" y="11214"/>
                </a:lnTo>
                <a:lnTo>
                  <a:pt x="2549" y="11416"/>
                </a:lnTo>
                <a:lnTo>
                  <a:pt x="2343" y="11617"/>
                </a:lnTo>
                <a:lnTo>
                  <a:pt x="2142" y="11816"/>
                </a:lnTo>
                <a:lnTo>
                  <a:pt x="1943" y="12013"/>
                </a:lnTo>
                <a:lnTo>
                  <a:pt x="1749" y="12206"/>
                </a:lnTo>
                <a:lnTo>
                  <a:pt x="1560" y="12395"/>
                </a:lnTo>
                <a:lnTo>
                  <a:pt x="1379" y="12579"/>
                </a:lnTo>
                <a:lnTo>
                  <a:pt x="1205" y="12758"/>
                </a:lnTo>
                <a:lnTo>
                  <a:pt x="1038" y="12930"/>
                </a:lnTo>
                <a:lnTo>
                  <a:pt x="882" y="13094"/>
                </a:lnTo>
                <a:lnTo>
                  <a:pt x="734" y="13251"/>
                </a:lnTo>
                <a:lnTo>
                  <a:pt x="597" y="13399"/>
                </a:lnTo>
                <a:lnTo>
                  <a:pt x="473" y="13538"/>
                </a:lnTo>
                <a:lnTo>
                  <a:pt x="360" y="13666"/>
                </a:lnTo>
                <a:lnTo>
                  <a:pt x="262" y="13783"/>
                </a:lnTo>
                <a:lnTo>
                  <a:pt x="178" y="13888"/>
                </a:lnTo>
                <a:lnTo>
                  <a:pt x="108" y="13981"/>
                </a:lnTo>
                <a:lnTo>
                  <a:pt x="55" y="14061"/>
                </a:lnTo>
                <a:lnTo>
                  <a:pt x="19" y="14127"/>
                </a:lnTo>
                <a:lnTo>
                  <a:pt x="0" y="14177"/>
                </a:lnTo>
                <a:lnTo>
                  <a:pt x="0" y="14213"/>
                </a:lnTo>
                <a:lnTo>
                  <a:pt x="21" y="14232"/>
                </a:lnTo>
                <a:lnTo>
                  <a:pt x="63" y="14238"/>
                </a:lnTo>
                <a:lnTo>
                  <a:pt x="126" y="14230"/>
                </a:lnTo>
                <a:lnTo>
                  <a:pt x="207" y="14210"/>
                </a:lnTo>
                <a:lnTo>
                  <a:pt x="306" y="14177"/>
                </a:lnTo>
                <a:lnTo>
                  <a:pt x="423" y="14133"/>
                </a:lnTo>
                <a:lnTo>
                  <a:pt x="556" y="14078"/>
                </a:lnTo>
                <a:lnTo>
                  <a:pt x="705" y="14013"/>
                </a:lnTo>
                <a:lnTo>
                  <a:pt x="867" y="13938"/>
                </a:lnTo>
                <a:lnTo>
                  <a:pt x="1042" y="13854"/>
                </a:lnTo>
                <a:lnTo>
                  <a:pt x="1230" y="13762"/>
                </a:lnTo>
                <a:lnTo>
                  <a:pt x="1429" y="13662"/>
                </a:lnTo>
                <a:lnTo>
                  <a:pt x="1638" y="13556"/>
                </a:lnTo>
                <a:lnTo>
                  <a:pt x="1856" y="13443"/>
                </a:lnTo>
                <a:lnTo>
                  <a:pt x="2082" y="13324"/>
                </a:lnTo>
                <a:lnTo>
                  <a:pt x="2315" y="13199"/>
                </a:lnTo>
                <a:lnTo>
                  <a:pt x="2554" y="13071"/>
                </a:lnTo>
                <a:lnTo>
                  <a:pt x="2798" y="12939"/>
                </a:lnTo>
                <a:lnTo>
                  <a:pt x="3046" y="12802"/>
                </a:lnTo>
                <a:lnTo>
                  <a:pt x="3297" y="12665"/>
                </a:lnTo>
                <a:lnTo>
                  <a:pt x="3550" y="12525"/>
                </a:lnTo>
                <a:lnTo>
                  <a:pt x="3804" y="12383"/>
                </a:lnTo>
                <a:lnTo>
                  <a:pt x="4058" y="12241"/>
                </a:lnTo>
                <a:lnTo>
                  <a:pt x="4311" y="12098"/>
                </a:lnTo>
                <a:lnTo>
                  <a:pt x="4809" y="11816"/>
                </a:lnTo>
                <a:lnTo>
                  <a:pt x="5291" y="11542"/>
                </a:lnTo>
                <a:lnTo>
                  <a:pt x="5748" y="11280"/>
                </a:lnTo>
                <a:lnTo>
                  <a:pt x="6173" y="11035"/>
                </a:lnTo>
                <a:lnTo>
                  <a:pt x="6297" y="11179"/>
                </a:lnTo>
                <a:lnTo>
                  <a:pt x="6424" y="11318"/>
                </a:lnTo>
                <a:lnTo>
                  <a:pt x="6552" y="11452"/>
                </a:lnTo>
                <a:lnTo>
                  <a:pt x="6681" y="11581"/>
                </a:lnTo>
                <a:lnTo>
                  <a:pt x="6811" y="11705"/>
                </a:lnTo>
                <a:lnTo>
                  <a:pt x="6941" y="11823"/>
                </a:lnTo>
                <a:lnTo>
                  <a:pt x="7074" y="11937"/>
                </a:lnTo>
                <a:lnTo>
                  <a:pt x="7205" y="12044"/>
                </a:lnTo>
                <a:lnTo>
                  <a:pt x="7338" y="12146"/>
                </a:lnTo>
                <a:lnTo>
                  <a:pt x="7470" y="12243"/>
                </a:lnTo>
                <a:lnTo>
                  <a:pt x="7604" y="12333"/>
                </a:lnTo>
                <a:lnTo>
                  <a:pt x="7736" y="12417"/>
                </a:lnTo>
                <a:lnTo>
                  <a:pt x="7869" y="12496"/>
                </a:lnTo>
                <a:lnTo>
                  <a:pt x="8001" y="12569"/>
                </a:lnTo>
                <a:lnTo>
                  <a:pt x="8133" y="12636"/>
                </a:lnTo>
                <a:lnTo>
                  <a:pt x="8264" y="12696"/>
                </a:lnTo>
                <a:lnTo>
                  <a:pt x="8395" y="12750"/>
                </a:lnTo>
                <a:lnTo>
                  <a:pt x="8524" y="12798"/>
                </a:lnTo>
                <a:lnTo>
                  <a:pt x="8653" y="12839"/>
                </a:lnTo>
                <a:lnTo>
                  <a:pt x="8780" y="12873"/>
                </a:lnTo>
                <a:lnTo>
                  <a:pt x="8905" y="12901"/>
                </a:lnTo>
                <a:lnTo>
                  <a:pt x="9029" y="12922"/>
                </a:lnTo>
                <a:lnTo>
                  <a:pt x="9151" y="12936"/>
                </a:lnTo>
                <a:lnTo>
                  <a:pt x="9272" y="12943"/>
                </a:lnTo>
                <a:lnTo>
                  <a:pt x="9389" y="12942"/>
                </a:lnTo>
                <a:lnTo>
                  <a:pt x="9505" y="12935"/>
                </a:lnTo>
                <a:lnTo>
                  <a:pt x="9619" y="12920"/>
                </a:lnTo>
                <a:lnTo>
                  <a:pt x="9729" y="12897"/>
                </a:lnTo>
                <a:lnTo>
                  <a:pt x="9838" y="12868"/>
                </a:lnTo>
                <a:lnTo>
                  <a:pt x="9943" y="12831"/>
                </a:lnTo>
                <a:lnTo>
                  <a:pt x="10046" y="12785"/>
                </a:lnTo>
                <a:lnTo>
                  <a:pt x="10145" y="12733"/>
                </a:lnTo>
                <a:lnTo>
                  <a:pt x="10243" y="12670"/>
                </a:lnTo>
                <a:lnTo>
                  <a:pt x="10337" y="12599"/>
                </a:lnTo>
                <a:lnTo>
                  <a:pt x="10424" y="12523"/>
                </a:lnTo>
                <a:lnTo>
                  <a:pt x="10506" y="12440"/>
                </a:lnTo>
                <a:lnTo>
                  <a:pt x="10582" y="12349"/>
                </a:lnTo>
                <a:lnTo>
                  <a:pt x="10653" y="12253"/>
                </a:lnTo>
                <a:lnTo>
                  <a:pt x="10718" y="12151"/>
                </a:lnTo>
                <a:lnTo>
                  <a:pt x="10778" y="12043"/>
                </a:lnTo>
                <a:lnTo>
                  <a:pt x="10833" y="11928"/>
                </a:lnTo>
                <a:lnTo>
                  <a:pt x="10881" y="11809"/>
                </a:lnTo>
                <a:lnTo>
                  <a:pt x="10925" y="11684"/>
                </a:lnTo>
                <a:lnTo>
                  <a:pt x="10962" y="11555"/>
                </a:lnTo>
                <a:lnTo>
                  <a:pt x="10995" y="11420"/>
                </a:lnTo>
                <a:lnTo>
                  <a:pt x="11023" y="11281"/>
                </a:lnTo>
                <a:lnTo>
                  <a:pt x="11044" y="11136"/>
                </a:lnTo>
                <a:lnTo>
                  <a:pt x="11060" y="10989"/>
                </a:lnTo>
                <a:lnTo>
                  <a:pt x="11071" y="10837"/>
                </a:lnTo>
                <a:lnTo>
                  <a:pt x="11076" y="10682"/>
                </a:lnTo>
                <a:lnTo>
                  <a:pt x="11076" y="10522"/>
                </a:lnTo>
                <a:lnTo>
                  <a:pt x="11071" y="10358"/>
                </a:lnTo>
                <a:lnTo>
                  <a:pt x="11060" y="10193"/>
                </a:lnTo>
                <a:lnTo>
                  <a:pt x="11044" y="10024"/>
                </a:lnTo>
                <a:lnTo>
                  <a:pt x="11022" y="9851"/>
                </a:lnTo>
                <a:lnTo>
                  <a:pt x="10995" y="9678"/>
                </a:lnTo>
                <a:lnTo>
                  <a:pt x="10962" y="9501"/>
                </a:lnTo>
                <a:lnTo>
                  <a:pt x="10925" y="9321"/>
                </a:lnTo>
                <a:lnTo>
                  <a:pt x="10882" y="9140"/>
                </a:lnTo>
                <a:lnTo>
                  <a:pt x="10834" y="8957"/>
                </a:lnTo>
                <a:lnTo>
                  <a:pt x="10780" y="8772"/>
                </a:lnTo>
                <a:lnTo>
                  <a:pt x="10720" y="8586"/>
                </a:lnTo>
                <a:lnTo>
                  <a:pt x="10656" y="8400"/>
                </a:lnTo>
                <a:lnTo>
                  <a:pt x="10587" y="8212"/>
                </a:lnTo>
                <a:lnTo>
                  <a:pt x="12579" y="6191"/>
                </a:lnTo>
                <a:lnTo>
                  <a:pt x="12669" y="6278"/>
                </a:lnTo>
                <a:lnTo>
                  <a:pt x="12760" y="6362"/>
                </a:lnTo>
                <a:lnTo>
                  <a:pt x="12851" y="6443"/>
                </a:lnTo>
                <a:lnTo>
                  <a:pt x="12942" y="6519"/>
                </a:lnTo>
                <a:lnTo>
                  <a:pt x="13035" y="6594"/>
                </a:lnTo>
                <a:lnTo>
                  <a:pt x="13126" y="6664"/>
                </a:lnTo>
                <a:lnTo>
                  <a:pt x="13218" y="6732"/>
                </a:lnTo>
                <a:lnTo>
                  <a:pt x="13311" y="6795"/>
                </a:lnTo>
                <a:lnTo>
                  <a:pt x="13403" y="6855"/>
                </a:lnTo>
                <a:lnTo>
                  <a:pt x="13496" y="6911"/>
                </a:lnTo>
                <a:lnTo>
                  <a:pt x="13588" y="6965"/>
                </a:lnTo>
                <a:lnTo>
                  <a:pt x="13679" y="7013"/>
                </a:lnTo>
                <a:lnTo>
                  <a:pt x="13771" y="7059"/>
                </a:lnTo>
                <a:lnTo>
                  <a:pt x="13862" y="7100"/>
                </a:lnTo>
                <a:lnTo>
                  <a:pt x="13952" y="7138"/>
                </a:lnTo>
                <a:lnTo>
                  <a:pt x="14043" y="7172"/>
                </a:lnTo>
                <a:lnTo>
                  <a:pt x="14131" y="7201"/>
                </a:lnTo>
                <a:lnTo>
                  <a:pt x="14221" y="7227"/>
                </a:lnTo>
                <a:lnTo>
                  <a:pt x="14308" y="7248"/>
                </a:lnTo>
                <a:lnTo>
                  <a:pt x="14394" y="7265"/>
                </a:lnTo>
                <a:lnTo>
                  <a:pt x="14481" y="7278"/>
                </a:lnTo>
                <a:lnTo>
                  <a:pt x="14565" y="7287"/>
                </a:lnTo>
                <a:lnTo>
                  <a:pt x="14648" y="7291"/>
                </a:lnTo>
                <a:lnTo>
                  <a:pt x="14730" y="7291"/>
                </a:lnTo>
                <a:lnTo>
                  <a:pt x="14811" y="7287"/>
                </a:lnTo>
                <a:lnTo>
                  <a:pt x="14890" y="7278"/>
                </a:lnTo>
                <a:lnTo>
                  <a:pt x="14968" y="7264"/>
                </a:lnTo>
                <a:lnTo>
                  <a:pt x="15044" y="7246"/>
                </a:lnTo>
                <a:lnTo>
                  <a:pt x="15118" y="7224"/>
                </a:lnTo>
                <a:lnTo>
                  <a:pt x="15191" y="7195"/>
                </a:lnTo>
                <a:lnTo>
                  <a:pt x="15262" y="7163"/>
                </a:lnTo>
                <a:lnTo>
                  <a:pt x="15331" y="7126"/>
                </a:lnTo>
                <a:lnTo>
                  <a:pt x="15424" y="7065"/>
                </a:lnTo>
                <a:lnTo>
                  <a:pt x="15511" y="6997"/>
                </a:lnTo>
                <a:lnTo>
                  <a:pt x="15591" y="6920"/>
                </a:lnTo>
                <a:lnTo>
                  <a:pt x="15665" y="6837"/>
                </a:lnTo>
                <a:lnTo>
                  <a:pt x="15734" y="6746"/>
                </a:lnTo>
                <a:lnTo>
                  <a:pt x="15795" y="6648"/>
                </a:lnTo>
                <a:lnTo>
                  <a:pt x="15850" y="6543"/>
                </a:lnTo>
                <a:lnTo>
                  <a:pt x="15898" y="6431"/>
                </a:lnTo>
                <a:lnTo>
                  <a:pt x="15941" y="6313"/>
                </a:lnTo>
                <a:lnTo>
                  <a:pt x="15977" y="6190"/>
                </a:lnTo>
                <a:lnTo>
                  <a:pt x="16007" y="6061"/>
                </a:lnTo>
                <a:lnTo>
                  <a:pt x="16030" y="5926"/>
                </a:lnTo>
                <a:lnTo>
                  <a:pt x="16047" y="5787"/>
                </a:lnTo>
                <a:lnTo>
                  <a:pt x="16058" y="5642"/>
                </a:lnTo>
                <a:lnTo>
                  <a:pt x="16063" y="5493"/>
                </a:lnTo>
                <a:lnTo>
                  <a:pt x="16061" y="5340"/>
                </a:lnTo>
                <a:lnTo>
                  <a:pt x="16053" y="5184"/>
                </a:lnTo>
                <a:lnTo>
                  <a:pt x="16039" y="5023"/>
                </a:lnTo>
                <a:lnTo>
                  <a:pt x="16019" y="4859"/>
                </a:lnTo>
                <a:lnTo>
                  <a:pt x="15992" y="4693"/>
                </a:lnTo>
                <a:lnTo>
                  <a:pt x="15960" y="4523"/>
                </a:lnTo>
                <a:lnTo>
                  <a:pt x="15920" y="4351"/>
                </a:lnTo>
                <a:lnTo>
                  <a:pt x="15875" y="4177"/>
                </a:lnTo>
                <a:lnTo>
                  <a:pt x="15824" y="4001"/>
                </a:lnTo>
                <a:lnTo>
                  <a:pt x="15766" y="3823"/>
                </a:lnTo>
                <a:lnTo>
                  <a:pt x="15703" y="3644"/>
                </a:lnTo>
                <a:lnTo>
                  <a:pt x="15632" y="3464"/>
                </a:lnTo>
                <a:lnTo>
                  <a:pt x="15556" y="3283"/>
                </a:lnTo>
                <a:lnTo>
                  <a:pt x="15475" y="3103"/>
                </a:lnTo>
                <a:lnTo>
                  <a:pt x="15386" y="2921"/>
                </a:lnTo>
                <a:lnTo>
                  <a:pt x="15292" y="2740"/>
                </a:lnTo>
                <a:lnTo>
                  <a:pt x="15190" y="25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9F15656-0AA2-E14C-828F-C0A76842103F}"/>
              </a:ext>
            </a:extLst>
          </p:cNvPr>
          <p:cNvSpPr txBox="1"/>
          <p:nvPr/>
        </p:nvSpPr>
        <p:spPr>
          <a:xfrm>
            <a:off x="482879" y="855079"/>
            <a:ext cx="105204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некоторые рекомендации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393246369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8207" y="133457"/>
            <a:ext cx="10815585" cy="665285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ВИДЫ КОНТЕНТА</a:t>
            </a:r>
            <a:endParaRPr lang="id-ID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xmlns="" id="{67A242BD-4C8D-E248-9E91-ADE790DC914F}"/>
              </a:ext>
            </a:extLst>
          </p:cNvPr>
          <p:cNvSpPr/>
          <p:nvPr/>
        </p:nvSpPr>
        <p:spPr>
          <a:xfrm>
            <a:off x="1067973" y="1348276"/>
            <a:ext cx="219699" cy="1970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27">
            <a:extLst>
              <a:ext uri="{FF2B5EF4-FFF2-40B4-BE49-F238E27FC236}">
                <a16:creationId xmlns:a16="http://schemas.microsoft.com/office/drawing/2014/main" xmlns="" id="{27776606-83DF-CC41-A532-1D9572C19E75}"/>
              </a:ext>
            </a:extLst>
          </p:cNvPr>
          <p:cNvSpPr/>
          <p:nvPr/>
        </p:nvSpPr>
        <p:spPr>
          <a:xfrm>
            <a:off x="1067973" y="2094869"/>
            <a:ext cx="219699" cy="1970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xmlns="" id="{FA135BB1-C9F9-B64D-BDBB-607D0A5FF0D0}"/>
              </a:ext>
            </a:extLst>
          </p:cNvPr>
          <p:cNvSpPr/>
          <p:nvPr/>
        </p:nvSpPr>
        <p:spPr>
          <a:xfrm>
            <a:off x="1067973" y="2914781"/>
            <a:ext cx="219699" cy="1970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xmlns="" id="{39BF66F4-4621-7345-A30E-EBBF52299F7C}"/>
              </a:ext>
            </a:extLst>
          </p:cNvPr>
          <p:cNvSpPr/>
          <p:nvPr/>
        </p:nvSpPr>
        <p:spPr>
          <a:xfrm>
            <a:off x="1067973" y="3734693"/>
            <a:ext cx="219699" cy="1970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xmlns="" id="{B5CDE05A-880B-6048-BE4B-ED3055285644}"/>
              </a:ext>
            </a:extLst>
          </p:cNvPr>
          <p:cNvSpPr/>
          <p:nvPr/>
        </p:nvSpPr>
        <p:spPr>
          <a:xfrm>
            <a:off x="1067973" y="4467543"/>
            <a:ext cx="219699" cy="1970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xmlns="" id="{967DD549-F559-7444-9E47-9252482324DE}"/>
              </a:ext>
            </a:extLst>
          </p:cNvPr>
          <p:cNvSpPr/>
          <p:nvPr/>
        </p:nvSpPr>
        <p:spPr>
          <a:xfrm>
            <a:off x="1067972" y="5312665"/>
            <a:ext cx="219699" cy="1970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xmlns="" id="{34713FB0-B4EC-734B-8BE5-756760F37DD8}"/>
              </a:ext>
            </a:extLst>
          </p:cNvPr>
          <p:cNvSpPr/>
          <p:nvPr/>
        </p:nvSpPr>
        <p:spPr>
          <a:xfrm>
            <a:off x="1067972" y="6059258"/>
            <a:ext cx="219699" cy="1970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91643A9F-B344-0A40-A3AD-0D35508EE11F}"/>
              </a:ext>
            </a:extLst>
          </p:cNvPr>
          <p:cNvGrpSpPr/>
          <p:nvPr/>
        </p:nvGrpSpPr>
        <p:grpSpPr>
          <a:xfrm>
            <a:off x="1613916" y="1164134"/>
            <a:ext cx="4960620" cy="5693866"/>
            <a:chOff x="1613916" y="1164134"/>
            <a:chExt cx="4960620" cy="569386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23683C7-10FB-8C4C-8BC5-1FC7A907BC79}"/>
                </a:ext>
              </a:extLst>
            </p:cNvPr>
            <p:cNvSpPr txBox="1"/>
            <p:nvPr/>
          </p:nvSpPr>
          <p:spPr>
            <a:xfrm>
              <a:off x="1613916" y="1164134"/>
              <a:ext cx="3570732" cy="56938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600" dirty="0">
                  <a:latin typeface="Arial" panose="020B0604020202020204" pitchFamily="34" charset="0"/>
                  <a:cs typeface="Arial" panose="020B0604020202020204" pitchFamily="34" charset="0"/>
                </a:rPr>
                <a:t>информационный</a:t>
              </a:r>
            </a:p>
            <a:p>
              <a:endParaRPr lang="ru-RU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600" dirty="0">
                  <a:latin typeface="Arial" panose="020B0604020202020204" pitchFamily="34" charset="0"/>
                  <a:cs typeface="Arial" panose="020B0604020202020204" pitchFamily="34" charset="0"/>
                </a:rPr>
                <a:t>рекомендательный</a:t>
              </a:r>
            </a:p>
            <a:p>
              <a:endParaRPr lang="ru-RU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600" dirty="0">
                  <a:latin typeface="Arial" panose="020B0604020202020204" pitchFamily="34" charset="0"/>
                  <a:cs typeface="Arial" panose="020B0604020202020204" pitchFamily="34" charset="0"/>
                </a:rPr>
                <a:t>обучающий </a:t>
              </a:r>
            </a:p>
            <a:p>
              <a:endParaRPr lang="ru-RU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600" dirty="0">
                  <a:latin typeface="Arial" panose="020B0604020202020204" pitchFamily="34" charset="0"/>
                  <a:cs typeface="Arial" panose="020B0604020202020204" pitchFamily="34" charset="0"/>
                </a:rPr>
                <a:t>вовлекающий</a:t>
              </a:r>
            </a:p>
            <a:p>
              <a:endParaRPr lang="ru-RU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600" dirty="0">
                  <a:latin typeface="Arial" panose="020B0604020202020204" pitchFamily="34" charset="0"/>
                  <a:cs typeface="Arial" panose="020B0604020202020204" pitchFamily="34" charset="0"/>
                </a:rPr>
                <a:t>вдохновляющий </a:t>
              </a:r>
            </a:p>
            <a:p>
              <a:endParaRPr lang="ru-RU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600" dirty="0">
                  <a:latin typeface="Arial" panose="020B0604020202020204" pitchFamily="34" charset="0"/>
                  <a:cs typeface="Arial" panose="020B0604020202020204" pitchFamily="34" charset="0"/>
                </a:rPr>
                <a:t>развлекательный </a:t>
              </a:r>
            </a:p>
            <a:p>
              <a:endParaRPr lang="ru-RU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600" dirty="0">
                  <a:latin typeface="Arial" panose="020B0604020202020204" pitchFamily="34" charset="0"/>
                  <a:cs typeface="Arial" panose="020B0604020202020204" pitchFamily="34" charset="0"/>
                </a:rPr>
                <a:t>пользовательский</a:t>
              </a:r>
            </a:p>
            <a:p>
              <a:endParaRPr lang="ru-RU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748B1FD6-7B33-D247-997D-A931A4A4C3EC}"/>
                </a:ext>
              </a:extLst>
            </p:cNvPr>
            <p:cNvSpPr/>
            <p:nvPr/>
          </p:nvSpPr>
          <p:spPr>
            <a:xfrm>
              <a:off x="5733288" y="6157787"/>
              <a:ext cx="841248" cy="700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695059-30B2-2640-89BB-762F94DFC8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1496" y="900924"/>
            <a:ext cx="3309974" cy="5864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6F02B097-8353-F14D-86C9-8A596E1A5B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9348" y="900924"/>
            <a:ext cx="3524263" cy="5864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9568984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Blue Scheme">
      <a:dk1>
        <a:sysClr val="windowText" lastClr="000000"/>
      </a:dk1>
      <a:lt1>
        <a:sysClr val="window" lastClr="FFFFFF"/>
      </a:lt1>
      <a:dk2>
        <a:srgbClr val="0A1C4E"/>
      </a:dk2>
      <a:lt2>
        <a:srgbClr val="DBEFF9"/>
      </a:lt2>
      <a:accent1>
        <a:srgbClr val="0651CC"/>
      </a:accent1>
      <a:accent2>
        <a:srgbClr val="1780FF"/>
      </a:accent2>
      <a:accent3>
        <a:srgbClr val="21AAFF"/>
      </a:accent3>
      <a:accent4>
        <a:srgbClr val="53BDFF"/>
      </a:accent4>
      <a:accent5>
        <a:srgbClr val="116CFF"/>
      </a:accent5>
      <a:accent6>
        <a:srgbClr val="2FBCC3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1495</TotalTime>
  <Words>773</Words>
  <Application>Microsoft Office PowerPoint</Application>
  <PresentationFormat>Произвольный</PresentationFormat>
  <Paragraphs>177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Слайд 1</vt:lpstr>
      <vt:lpstr>Слайд 2</vt:lpstr>
      <vt:lpstr>ВВОДНЫЕ</vt:lpstr>
      <vt:lpstr>РЕШЕНИЕ </vt:lpstr>
      <vt:lpstr>РЕШЕНИЕ </vt:lpstr>
      <vt:lpstr>РАЗВИТИЕ ПРОФЕССИОНАЛЬНОГО СООБЩЕСТВА В СЕТИ</vt:lpstr>
      <vt:lpstr>Слайд 7</vt:lpstr>
      <vt:lpstr>Слайд 8</vt:lpstr>
      <vt:lpstr>ОСНОВНЫЕ ВИДЫ КОНТЕНТА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РАЗВИТИЕ ПРОФЕССИОНАЛЬНОГО СООБЩЕСТВА В СЕТИ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Fajar Indra</dc:creator>
  <cp:lastModifiedBy>RePack by SPecialiST</cp:lastModifiedBy>
  <cp:revision>298</cp:revision>
  <dcterms:created xsi:type="dcterms:W3CDTF">2015-01-16T01:34:40Z</dcterms:created>
  <dcterms:modified xsi:type="dcterms:W3CDTF">2024-04-18T08:51:00Z</dcterms:modified>
</cp:coreProperties>
</file>